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22"/>
  </p:notesMasterIdLst>
  <p:sldIdLst>
    <p:sldId id="257" r:id="rId6"/>
    <p:sldId id="258" r:id="rId7"/>
    <p:sldId id="312" r:id="rId8"/>
    <p:sldId id="260" r:id="rId9"/>
    <p:sldId id="310" r:id="rId10"/>
    <p:sldId id="314" r:id="rId11"/>
    <p:sldId id="307" r:id="rId12"/>
    <p:sldId id="263" r:id="rId13"/>
    <p:sldId id="267" r:id="rId14"/>
    <p:sldId id="315" r:id="rId15"/>
    <p:sldId id="306" r:id="rId16"/>
    <p:sldId id="259" r:id="rId17"/>
    <p:sldId id="265" r:id="rId18"/>
    <p:sldId id="268" r:id="rId19"/>
    <p:sldId id="281" r:id="rId20"/>
    <p:sldId id="301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003A"/>
    <a:srgbClr val="C1B900"/>
    <a:srgbClr val="BDB000"/>
    <a:srgbClr val="3C2415"/>
    <a:srgbClr val="E2DFE2"/>
    <a:srgbClr val="9E1440"/>
    <a:srgbClr val="F5F5F5"/>
    <a:srgbClr val="CEC9CE"/>
    <a:srgbClr val="E60064"/>
    <a:srgbClr val="0097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4"/>
    <p:restoredTop sz="64423"/>
  </p:normalViewPr>
  <p:slideViewPr>
    <p:cSldViewPr>
      <p:cViewPr varScale="1">
        <p:scale>
          <a:sx n="84" d="100"/>
          <a:sy n="84" d="100"/>
        </p:scale>
        <p:origin x="258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Included/Excluded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dPt>
            <c:idx val="0"/>
            <c:bubble3D val="0"/>
            <c:spPr>
              <a:solidFill>
                <a:srgbClr val="AB003A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>
              <c:ext xmlns:c16="http://schemas.microsoft.com/office/drawing/2014/chart" uri="{C3380CC4-5D6E-409C-BE32-E72D297353CC}">
                <c16:uniqueId val="{00000001-FA98-A847-8BEA-5A15F83355FC}"/>
              </c:ext>
            </c:extLst>
          </c:dPt>
          <c:dPt>
            <c:idx val="1"/>
            <c:bubble3D val="0"/>
            <c:spPr>
              <a:solidFill>
                <a:srgbClr val="C1B90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>
              <c:ext xmlns:c16="http://schemas.microsoft.com/office/drawing/2014/chart" uri="{C3380CC4-5D6E-409C-BE32-E72D297353CC}">
                <c16:uniqueId val="{00000002-FA98-A847-8BEA-5A15F83355F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Included</c:v>
                </c:pt>
                <c:pt idx="1">
                  <c:v>Excluded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0.5897</c:v>
                </c:pt>
                <c:pt idx="1">
                  <c:v>0.4103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98-A847-8BEA-5A15F83355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Drop-out Ratio</c:v>
                </c:pt>
              </c:strCache>
            </c:strRef>
          </c:tx>
          <c:spPr>
            <a:solidFill>
              <a:srgbClr val="C1B900"/>
            </a:solidFill>
          </c:spPr>
          <c:dPt>
            <c:idx val="0"/>
            <c:bubble3D val="0"/>
            <c:spPr>
              <a:solidFill>
                <a:srgbClr val="AB003A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>
              <c:ext xmlns:c16="http://schemas.microsoft.com/office/drawing/2014/chart" uri="{C3380CC4-5D6E-409C-BE32-E72D297353CC}">
                <c16:uniqueId val="{00000001-B633-D042-A30D-498F347A4865}"/>
              </c:ext>
            </c:extLst>
          </c:dPt>
          <c:dPt>
            <c:idx val="1"/>
            <c:bubble3D val="0"/>
            <c:spPr>
              <a:solidFill>
                <a:srgbClr val="C1B90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>
              <c:ext xmlns:c16="http://schemas.microsoft.com/office/drawing/2014/chart" uri="{C3380CC4-5D6E-409C-BE32-E72D297353CC}">
                <c16:uniqueId val="{00000003-B633-D042-A30D-498F347A486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Completed</c:v>
                </c:pt>
                <c:pt idx="1">
                  <c:v>Dropped-out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0.70830000000000004</c:v>
                </c:pt>
                <c:pt idx="1">
                  <c:v>0.29170000000000001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633-D042-A30D-498F347A48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1A3B65-C7B9-4B8E-A123-DC7A34AD1238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57A2CE9-BBF3-4425-91D0-E58908E4DC33}">
      <dgm:prSet phldrT="[Text]"/>
      <dgm:spPr>
        <a:solidFill>
          <a:srgbClr val="00B0F0"/>
        </a:solidFill>
        <a:ln>
          <a:solidFill>
            <a:srgbClr val="002060"/>
          </a:solidFill>
        </a:ln>
      </dgm:spPr>
      <dgm:t>
        <a:bodyPr/>
        <a:lstStyle/>
        <a:p>
          <a:r>
            <a:rPr lang="en-GB" dirty="0">
              <a:solidFill>
                <a:srgbClr val="002060"/>
              </a:solidFill>
            </a:rPr>
            <a:t>Phase 1</a:t>
          </a:r>
        </a:p>
      </dgm:t>
    </dgm:pt>
    <dgm:pt modelId="{B3D06A21-618F-418B-9483-982D1C8AB8E8}" type="parTrans" cxnId="{8D058118-0E14-417A-A030-D24B772AA108}">
      <dgm:prSet/>
      <dgm:spPr/>
      <dgm:t>
        <a:bodyPr/>
        <a:lstStyle/>
        <a:p>
          <a:endParaRPr lang="en-GB"/>
        </a:p>
      </dgm:t>
    </dgm:pt>
    <dgm:pt modelId="{A6BA80AE-076A-4D08-B5D0-D0B569051313}" type="sibTrans" cxnId="{8D058118-0E14-417A-A030-D24B772AA108}">
      <dgm:prSet/>
      <dgm:spPr/>
      <dgm:t>
        <a:bodyPr/>
        <a:lstStyle/>
        <a:p>
          <a:endParaRPr lang="en-GB"/>
        </a:p>
      </dgm:t>
    </dgm:pt>
    <dgm:pt modelId="{48B46BAB-F79B-4566-8280-02727C7AB636}">
      <dgm:prSet phldrT="[Text]" custT="1"/>
      <dgm:spPr>
        <a:ln>
          <a:solidFill>
            <a:srgbClr val="0070C0"/>
          </a:solidFill>
        </a:ln>
      </dgm:spPr>
      <dgm:t>
        <a:bodyPr/>
        <a:lstStyle/>
        <a:p>
          <a:r>
            <a:rPr lang="en-US" sz="2000" dirty="0">
              <a:solidFill>
                <a:srgbClr val="002060"/>
              </a:solidFill>
            </a:rPr>
            <a:t>Adaptation</a:t>
          </a:r>
          <a:endParaRPr lang="en-GB" sz="2000" dirty="0">
            <a:solidFill>
              <a:srgbClr val="002060"/>
            </a:solidFill>
          </a:endParaRPr>
        </a:p>
      </dgm:t>
    </dgm:pt>
    <dgm:pt modelId="{6A3B5B25-5F61-452A-A7BC-C0E0EE8C10E8}" type="parTrans" cxnId="{C4244D2B-0CBC-48B2-BD8B-E948AB618DCA}">
      <dgm:prSet/>
      <dgm:spPr/>
      <dgm:t>
        <a:bodyPr/>
        <a:lstStyle/>
        <a:p>
          <a:endParaRPr lang="en-GB"/>
        </a:p>
      </dgm:t>
    </dgm:pt>
    <dgm:pt modelId="{2AE5FAEE-7E71-4CC0-ADD1-EC314BB4E82A}" type="sibTrans" cxnId="{C4244D2B-0CBC-48B2-BD8B-E948AB618DCA}">
      <dgm:prSet/>
      <dgm:spPr/>
      <dgm:t>
        <a:bodyPr/>
        <a:lstStyle/>
        <a:p>
          <a:endParaRPr lang="en-GB"/>
        </a:p>
      </dgm:t>
    </dgm:pt>
    <dgm:pt modelId="{0545CED1-227D-4644-B502-CC0F7ADD89B6}">
      <dgm:prSet phldrT="[Text]"/>
      <dgm:spPr>
        <a:solidFill>
          <a:srgbClr val="00B0F0">
            <a:alpha val="80000"/>
          </a:srgbClr>
        </a:solidFill>
        <a:ln>
          <a:solidFill>
            <a:srgbClr val="002060"/>
          </a:solidFill>
        </a:ln>
      </dgm:spPr>
      <dgm:t>
        <a:bodyPr/>
        <a:lstStyle/>
        <a:p>
          <a:r>
            <a:rPr lang="en-GB" dirty="0">
              <a:solidFill>
                <a:srgbClr val="002060"/>
              </a:solidFill>
            </a:rPr>
            <a:t>Phase 2</a:t>
          </a:r>
        </a:p>
      </dgm:t>
    </dgm:pt>
    <dgm:pt modelId="{C0271DEA-37B9-44ED-A9FA-3C01D09F8C14}" type="parTrans" cxnId="{94F97D85-34E4-474E-99A6-159C546B351F}">
      <dgm:prSet/>
      <dgm:spPr/>
      <dgm:t>
        <a:bodyPr/>
        <a:lstStyle/>
        <a:p>
          <a:endParaRPr lang="en-GB"/>
        </a:p>
      </dgm:t>
    </dgm:pt>
    <dgm:pt modelId="{70017C64-D7BE-4CDD-9B74-AFDB9DB0115D}" type="sibTrans" cxnId="{94F97D85-34E4-474E-99A6-159C546B351F}">
      <dgm:prSet/>
      <dgm:spPr/>
      <dgm:t>
        <a:bodyPr/>
        <a:lstStyle/>
        <a:p>
          <a:endParaRPr lang="en-GB"/>
        </a:p>
      </dgm:t>
    </dgm:pt>
    <dgm:pt modelId="{2245634D-1C8F-4A30-A138-1A6D32D1F5FC}">
      <dgm:prSet phldrT="[Text]" custT="1"/>
      <dgm:spPr>
        <a:ln>
          <a:solidFill>
            <a:srgbClr val="0070C0"/>
          </a:solidFill>
        </a:ln>
      </dgm:spPr>
      <dgm:t>
        <a:bodyPr/>
        <a:lstStyle/>
        <a:p>
          <a:r>
            <a:rPr lang="en-US" sz="2000" dirty="0">
              <a:solidFill>
                <a:srgbClr val="002060"/>
              </a:solidFill>
            </a:rPr>
            <a:t>Small, feasibility (</a:t>
          </a:r>
          <a:r>
            <a:rPr lang="en-US" sz="2000" b="1" dirty="0">
              <a:solidFill>
                <a:srgbClr val="002060"/>
              </a:solidFill>
            </a:rPr>
            <a:t>RCT</a:t>
          </a:r>
          <a:r>
            <a:rPr lang="en-US" sz="2000" dirty="0">
              <a:solidFill>
                <a:srgbClr val="002060"/>
              </a:solidFill>
            </a:rPr>
            <a:t>)</a:t>
          </a:r>
          <a:endParaRPr lang="en-GB" sz="2000" dirty="0">
            <a:solidFill>
              <a:srgbClr val="002060"/>
            </a:solidFill>
          </a:endParaRPr>
        </a:p>
      </dgm:t>
    </dgm:pt>
    <dgm:pt modelId="{7C0EE4B7-B63F-4273-955C-28716C8837C2}" type="parTrans" cxnId="{F85933FB-6999-4410-8EE9-789056FB61B1}">
      <dgm:prSet/>
      <dgm:spPr/>
      <dgm:t>
        <a:bodyPr/>
        <a:lstStyle/>
        <a:p>
          <a:endParaRPr lang="en-GB"/>
        </a:p>
      </dgm:t>
    </dgm:pt>
    <dgm:pt modelId="{102F75A2-EAC7-4637-9904-10FF692A485A}" type="sibTrans" cxnId="{F85933FB-6999-4410-8EE9-789056FB61B1}">
      <dgm:prSet/>
      <dgm:spPr/>
      <dgm:t>
        <a:bodyPr/>
        <a:lstStyle/>
        <a:p>
          <a:endParaRPr lang="en-GB"/>
        </a:p>
      </dgm:t>
    </dgm:pt>
    <dgm:pt modelId="{E1272CB5-1DBF-4459-BDE9-D7C885D30D9D}">
      <dgm:prSet phldrT="[Text]"/>
      <dgm:spPr>
        <a:solidFill>
          <a:srgbClr val="00B0F0">
            <a:alpha val="60000"/>
          </a:srgbClr>
        </a:solidFill>
        <a:ln>
          <a:solidFill>
            <a:srgbClr val="002060"/>
          </a:solidFill>
        </a:ln>
      </dgm:spPr>
      <dgm:t>
        <a:bodyPr/>
        <a:lstStyle/>
        <a:p>
          <a:r>
            <a:rPr lang="en-GB" dirty="0">
              <a:solidFill>
                <a:srgbClr val="002060"/>
              </a:solidFill>
            </a:rPr>
            <a:t>Phase 3</a:t>
          </a:r>
        </a:p>
      </dgm:t>
    </dgm:pt>
    <dgm:pt modelId="{A130B174-CA81-42FD-BB67-9C9DCCBAB2F8}" type="parTrans" cxnId="{789DCA43-B973-4F22-BE2E-5A1259AA6C14}">
      <dgm:prSet/>
      <dgm:spPr/>
      <dgm:t>
        <a:bodyPr/>
        <a:lstStyle/>
        <a:p>
          <a:endParaRPr lang="en-GB"/>
        </a:p>
      </dgm:t>
    </dgm:pt>
    <dgm:pt modelId="{6A4DAA74-1A0D-4DBC-9F1B-3E5D3DF20794}" type="sibTrans" cxnId="{789DCA43-B973-4F22-BE2E-5A1259AA6C14}">
      <dgm:prSet/>
      <dgm:spPr/>
      <dgm:t>
        <a:bodyPr/>
        <a:lstStyle/>
        <a:p>
          <a:endParaRPr lang="en-GB"/>
        </a:p>
      </dgm:t>
    </dgm:pt>
    <dgm:pt modelId="{0514980F-F2E0-4787-A583-FEF9E8FB7854}">
      <dgm:prSet phldrT="[Text]" custT="1"/>
      <dgm:spPr>
        <a:ln>
          <a:solidFill>
            <a:srgbClr val="0070C0"/>
          </a:solidFill>
        </a:ln>
      </dgm:spPr>
      <dgm:t>
        <a:bodyPr/>
        <a:lstStyle/>
        <a:p>
          <a:r>
            <a:rPr lang="en-US" sz="2000" dirty="0">
              <a:solidFill>
                <a:srgbClr val="002060"/>
              </a:solidFill>
            </a:rPr>
            <a:t>Process evaluation</a:t>
          </a:r>
          <a:endParaRPr lang="en-GB" sz="2000" dirty="0">
            <a:solidFill>
              <a:srgbClr val="002060"/>
            </a:solidFill>
          </a:endParaRPr>
        </a:p>
      </dgm:t>
    </dgm:pt>
    <dgm:pt modelId="{0F7AF18C-0A97-4B27-87F4-D0AFC589EC6E}" type="parTrans" cxnId="{0C23DB9C-F8B8-4006-AC74-41E0100FFB31}">
      <dgm:prSet/>
      <dgm:spPr/>
      <dgm:t>
        <a:bodyPr/>
        <a:lstStyle/>
        <a:p>
          <a:endParaRPr lang="en-GB"/>
        </a:p>
      </dgm:t>
    </dgm:pt>
    <dgm:pt modelId="{69D9729E-E8C9-4DD5-9762-31B4F4B3B7B9}" type="sibTrans" cxnId="{0C23DB9C-F8B8-4006-AC74-41E0100FFB31}">
      <dgm:prSet/>
      <dgm:spPr/>
      <dgm:t>
        <a:bodyPr/>
        <a:lstStyle/>
        <a:p>
          <a:endParaRPr lang="en-GB"/>
        </a:p>
      </dgm:t>
    </dgm:pt>
    <dgm:pt modelId="{44ED3C51-6F5F-47FA-A12B-06583EB9ED1E}">
      <dgm:prSet phldrT="[Text]"/>
      <dgm:spPr>
        <a:solidFill>
          <a:srgbClr val="00B0F0">
            <a:alpha val="40000"/>
          </a:srgbClr>
        </a:solidFill>
        <a:ln>
          <a:solidFill>
            <a:srgbClr val="002060"/>
          </a:solidFill>
        </a:ln>
      </dgm:spPr>
      <dgm:t>
        <a:bodyPr/>
        <a:lstStyle/>
        <a:p>
          <a:r>
            <a:rPr lang="en-GB" dirty="0">
              <a:solidFill>
                <a:srgbClr val="002060"/>
              </a:solidFill>
            </a:rPr>
            <a:t>Phase 4</a:t>
          </a:r>
        </a:p>
      </dgm:t>
    </dgm:pt>
    <dgm:pt modelId="{F84BB1A8-A063-474A-AAD9-A8B9F873F9DB}" type="parTrans" cxnId="{C6859A62-64E6-41D0-BE36-674E8469219C}">
      <dgm:prSet/>
      <dgm:spPr/>
      <dgm:t>
        <a:bodyPr/>
        <a:lstStyle/>
        <a:p>
          <a:endParaRPr lang="en-GB"/>
        </a:p>
      </dgm:t>
    </dgm:pt>
    <dgm:pt modelId="{3231B71A-7389-4AE0-8395-1944AF3AC5FC}" type="sibTrans" cxnId="{C6859A62-64E6-41D0-BE36-674E8469219C}">
      <dgm:prSet/>
      <dgm:spPr/>
      <dgm:t>
        <a:bodyPr/>
        <a:lstStyle/>
        <a:p>
          <a:endParaRPr lang="en-GB"/>
        </a:p>
      </dgm:t>
    </dgm:pt>
    <dgm:pt modelId="{3C642387-9412-444A-B85B-3B6494434734}">
      <dgm:prSet phldrT="[Text]"/>
      <dgm:spPr>
        <a:solidFill>
          <a:srgbClr val="00B0F0">
            <a:alpha val="20000"/>
          </a:srgbClr>
        </a:solidFill>
        <a:ln>
          <a:solidFill>
            <a:srgbClr val="002060"/>
          </a:solidFill>
        </a:ln>
      </dgm:spPr>
      <dgm:t>
        <a:bodyPr/>
        <a:lstStyle/>
        <a:p>
          <a:r>
            <a:rPr lang="en-GB" dirty="0">
              <a:solidFill>
                <a:srgbClr val="002060"/>
              </a:solidFill>
            </a:rPr>
            <a:t>Phase 5</a:t>
          </a:r>
        </a:p>
      </dgm:t>
    </dgm:pt>
    <dgm:pt modelId="{570AF617-D128-4CBD-9096-6115E3B937CD}" type="parTrans" cxnId="{DB3A079B-F4E4-436B-96E9-258DBA174340}">
      <dgm:prSet/>
      <dgm:spPr/>
      <dgm:t>
        <a:bodyPr/>
        <a:lstStyle/>
        <a:p>
          <a:endParaRPr lang="en-GB"/>
        </a:p>
      </dgm:t>
    </dgm:pt>
    <dgm:pt modelId="{DF29880C-3E71-4662-A633-838A47DE5725}" type="sibTrans" cxnId="{DB3A079B-F4E4-436B-96E9-258DBA174340}">
      <dgm:prSet/>
      <dgm:spPr/>
      <dgm:t>
        <a:bodyPr/>
        <a:lstStyle/>
        <a:p>
          <a:endParaRPr lang="en-GB"/>
        </a:p>
      </dgm:t>
    </dgm:pt>
    <dgm:pt modelId="{7131B515-E0BB-4185-A01F-4014A9D63003}">
      <dgm:prSet custT="1"/>
      <dgm:spPr>
        <a:ln>
          <a:solidFill>
            <a:srgbClr val="0070C0"/>
          </a:solidFill>
        </a:ln>
      </dgm:spPr>
      <dgm:t>
        <a:bodyPr/>
        <a:lstStyle/>
        <a:p>
          <a:r>
            <a:rPr lang="en-US" sz="1800" dirty="0">
              <a:solidFill>
                <a:srgbClr val="002060"/>
              </a:solidFill>
            </a:rPr>
            <a:t>Process evaluation</a:t>
          </a:r>
          <a:endParaRPr lang="en-GB" sz="1800" dirty="0">
            <a:solidFill>
              <a:srgbClr val="002060"/>
            </a:solidFill>
          </a:endParaRPr>
        </a:p>
      </dgm:t>
    </dgm:pt>
    <dgm:pt modelId="{1DA3BC87-6ECA-44D9-AF3D-67ADEAB799BE}" type="parTrans" cxnId="{EE7359EE-9CFD-4BBB-A1B9-38226D5A68F9}">
      <dgm:prSet/>
      <dgm:spPr/>
      <dgm:t>
        <a:bodyPr/>
        <a:lstStyle/>
        <a:p>
          <a:endParaRPr lang="en-GB"/>
        </a:p>
      </dgm:t>
    </dgm:pt>
    <dgm:pt modelId="{18210FFE-7DBF-4A18-A98E-8F8CD1E70844}" type="sibTrans" cxnId="{EE7359EE-9CFD-4BBB-A1B9-38226D5A68F9}">
      <dgm:prSet/>
      <dgm:spPr/>
      <dgm:t>
        <a:bodyPr/>
        <a:lstStyle/>
        <a:p>
          <a:endParaRPr lang="en-GB"/>
        </a:p>
      </dgm:t>
    </dgm:pt>
    <dgm:pt modelId="{B533E606-7F5F-440E-A368-35A9F1772653}">
      <dgm:prSet custT="1"/>
      <dgm:spPr>
        <a:ln>
          <a:solidFill>
            <a:srgbClr val="0070C0"/>
          </a:solidFill>
        </a:ln>
      </dgm:spPr>
      <dgm:t>
        <a:bodyPr/>
        <a:lstStyle/>
        <a:p>
          <a:r>
            <a:rPr lang="en-US" sz="2000" dirty="0">
              <a:solidFill>
                <a:srgbClr val="002060"/>
              </a:solidFill>
            </a:rPr>
            <a:t>Large, definitive,  </a:t>
          </a:r>
          <a:r>
            <a:rPr lang="en-US" sz="2000" b="1" dirty="0">
              <a:solidFill>
                <a:srgbClr val="002060"/>
              </a:solidFill>
            </a:rPr>
            <a:t>RTC</a:t>
          </a:r>
          <a:endParaRPr lang="en-GB" sz="2000" dirty="0">
            <a:solidFill>
              <a:srgbClr val="002060"/>
            </a:solidFill>
          </a:endParaRPr>
        </a:p>
      </dgm:t>
    </dgm:pt>
    <dgm:pt modelId="{D0F26699-F356-40C2-98BC-6DC27DCCF313}" type="sibTrans" cxnId="{BDB695B8-2033-40EE-AA4B-D875E6638BB0}">
      <dgm:prSet/>
      <dgm:spPr/>
      <dgm:t>
        <a:bodyPr/>
        <a:lstStyle/>
        <a:p>
          <a:endParaRPr lang="en-GB"/>
        </a:p>
      </dgm:t>
    </dgm:pt>
    <dgm:pt modelId="{B8A70BEF-BD42-459F-A72A-7EEAA720B668}" type="parTrans" cxnId="{BDB695B8-2033-40EE-AA4B-D875E6638BB0}">
      <dgm:prSet/>
      <dgm:spPr/>
      <dgm:t>
        <a:bodyPr/>
        <a:lstStyle/>
        <a:p>
          <a:endParaRPr lang="en-GB"/>
        </a:p>
      </dgm:t>
    </dgm:pt>
    <dgm:pt modelId="{980167E6-A6E4-4BD7-98E4-D6B0F2067657}" type="pres">
      <dgm:prSet presAssocID="{CE1A3B65-C7B9-4B8E-A123-DC7A34AD123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13D5177-3086-483E-9FE2-CB93ED4E426C}" type="pres">
      <dgm:prSet presAssocID="{657A2CE9-BBF3-4425-91D0-E58908E4DC33}" presName="composite" presStyleCnt="0"/>
      <dgm:spPr/>
    </dgm:pt>
    <dgm:pt modelId="{BBFA4ED6-F90D-4CBF-A53E-6CCF6DB3F713}" type="pres">
      <dgm:prSet presAssocID="{657A2CE9-BBF3-4425-91D0-E58908E4DC33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411B8A-3669-4BD0-B09C-5EE1406D0F23}" type="pres">
      <dgm:prSet presAssocID="{657A2CE9-BBF3-4425-91D0-E58908E4DC33}" presName="descendantText" presStyleLbl="alignAcc1" presStyleIdx="0" presStyleCnt="5" custLinFactY="-20560" custLinFactNeighborX="39779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B3BC0E-EB6D-4AF5-B83D-08AA93BB1BE3}" type="pres">
      <dgm:prSet presAssocID="{A6BA80AE-076A-4D08-B5D0-D0B569051313}" presName="sp" presStyleCnt="0"/>
      <dgm:spPr/>
    </dgm:pt>
    <dgm:pt modelId="{BF6D251D-8CF3-40C1-AFE2-68C8A0E5DA3F}" type="pres">
      <dgm:prSet presAssocID="{0545CED1-227D-4644-B502-CC0F7ADD89B6}" presName="composite" presStyleCnt="0"/>
      <dgm:spPr/>
    </dgm:pt>
    <dgm:pt modelId="{12F07D20-9C12-4EB0-BC97-879168E8A9A0}" type="pres">
      <dgm:prSet presAssocID="{0545CED1-227D-4644-B502-CC0F7ADD89B6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083F66-1948-4921-A79A-FAA85F6FF004}" type="pres">
      <dgm:prSet presAssocID="{0545CED1-227D-4644-B502-CC0F7ADD89B6}" presName="descendantText" presStyleLbl="alignAcc1" presStyleIdx="1" presStyleCnt="5" custScaleY="1430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ACB16A-0019-4050-BC63-16B63CD94851}" type="pres">
      <dgm:prSet presAssocID="{70017C64-D7BE-4CDD-9B74-AFDB9DB0115D}" presName="sp" presStyleCnt="0"/>
      <dgm:spPr/>
    </dgm:pt>
    <dgm:pt modelId="{DE7BDE60-B71E-47E5-B7BF-AFE54FEF9162}" type="pres">
      <dgm:prSet presAssocID="{E1272CB5-1DBF-4459-BDE9-D7C885D30D9D}" presName="composite" presStyleCnt="0"/>
      <dgm:spPr/>
    </dgm:pt>
    <dgm:pt modelId="{2CA0D3B4-1004-4EB3-8415-ACC23E723548}" type="pres">
      <dgm:prSet presAssocID="{E1272CB5-1DBF-4459-BDE9-D7C885D30D9D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3D5758-DEAD-4BB7-A82B-D8A0D25702AC}" type="pres">
      <dgm:prSet presAssocID="{E1272CB5-1DBF-4459-BDE9-D7C885D30D9D}" presName="descendantText" presStyleLbl="alignAcc1" presStyleIdx="2" presStyleCnt="5" custLinFactNeighborX="-224" custLinFactNeighborY="33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43A76D-1E57-4182-ADCD-D443C151953E}" type="pres">
      <dgm:prSet presAssocID="{6A4DAA74-1A0D-4DBC-9F1B-3E5D3DF20794}" presName="sp" presStyleCnt="0"/>
      <dgm:spPr/>
    </dgm:pt>
    <dgm:pt modelId="{86E1C972-F100-4425-86DE-348CF1139D70}" type="pres">
      <dgm:prSet presAssocID="{44ED3C51-6F5F-47FA-A12B-06583EB9ED1E}" presName="composite" presStyleCnt="0"/>
      <dgm:spPr/>
    </dgm:pt>
    <dgm:pt modelId="{C76725C3-76E8-485E-9A64-50D2B18DA924}" type="pres">
      <dgm:prSet presAssocID="{44ED3C51-6F5F-47FA-A12B-06583EB9ED1E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188C02-FF91-4179-8D71-4AB23C546BD7}" type="pres">
      <dgm:prSet presAssocID="{44ED3C51-6F5F-47FA-A12B-06583EB9ED1E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8A83BA-424A-4405-A5FB-1C511C4CF8BB}" type="pres">
      <dgm:prSet presAssocID="{3231B71A-7389-4AE0-8395-1944AF3AC5FC}" presName="sp" presStyleCnt="0"/>
      <dgm:spPr/>
    </dgm:pt>
    <dgm:pt modelId="{0B93E5C2-2814-4B6D-AF91-D39D0A249A1F}" type="pres">
      <dgm:prSet presAssocID="{3C642387-9412-444A-B85B-3B6494434734}" presName="composite" presStyleCnt="0"/>
      <dgm:spPr/>
    </dgm:pt>
    <dgm:pt modelId="{106C769A-E9E2-4284-8EE7-7B8F47C5D29D}" type="pres">
      <dgm:prSet presAssocID="{3C642387-9412-444A-B85B-3B6494434734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3758CC-04AD-4F31-8E76-810CA8BF3AB8}" type="pres">
      <dgm:prSet presAssocID="{3C642387-9412-444A-B85B-3B6494434734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AD9906-8555-4B67-BB90-7C134E6311E8}" type="presOf" srcId="{E1272CB5-1DBF-4459-BDE9-D7C885D30D9D}" destId="{2CA0D3B4-1004-4EB3-8415-ACC23E723548}" srcOrd="0" destOrd="0" presId="urn:microsoft.com/office/officeart/2005/8/layout/chevron2"/>
    <dgm:cxn modelId="{4E5A4FD4-DE31-4A00-86E2-8A63C12ED048}" type="presOf" srcId="{CE1A3B65-C7B9-4B8E-A123-DC7A34AD1238}" destId="{980167E6-A6E4-4BD7-98E4-D6B0F2067657}" srcOrd="0" destOrd="0" presId="urn:microsoft.com/office/officeart/2005/8/layout/chevron2"/>
    <dgm:cxn modelId="{BDB695B8-2033-40EE-AA4B-D875E6638BB0}" srcId="{44ED3C51-6F5F-47FA-A12B-06583EB9ED1E}" destId="{B533E606-7F5F-440E-A368-35A9F1772653}" srcOrd="0" destOrd="0" parTransId="{B8A70BEF-BD42-459F-A72A-7EEAA720B668}" sibTransId="{D0F26699-F356-40C2-98BC-6DC27DCCF313}"/>
    <dgm:cxn modelId="{82233B7C-8CFB-4FB0-B0D9-0CE6CFE9B7F5}" type="presOf" srcId="{657A2CE9-BBF3-4425-91D0-E58908E4DC33}" destId="{BBFA4ED6-F90D-4CBF-A53E-6CCF6DB3F713}" srcOrd="0" destOrd="0" presId="urn:microsoft.com/office/officeart/2005/8/layout/chevron2"/>
    <dgm:cxn modelId="{C4244D2B-0CBC-48B2-BD8B-E948AB618DCA}" srcId="{657A2CE9-BBF3-4425-91D0-E58908E4DC33}" destId="{48B46BAB-F79B-4566-8280-02727C7AB636}" srcOrd="0" destOrd="0" parTransId="{6A3B5B25-5F61-452A-A7BC-C0E0EE8C10E8}" sibTransId="{2AE5FAEE-7E71-4CC0-ADD1-EC314BB4E82A}"/>
    <dgm:cxn modelId="{AC6DDD6E-ACE4-456F-AEB6-7A484A13CCFA}" type="presOf" srcId="{7131B515-E0BB-4185-A01F-4014A9D63003}" destId="{C43D5758-DEAD-4BB7-A82B-D8A0D25702AC}" srcOrd="0" destOrd="0" presId="urn:microsoft.com/office/officeart/2005/8/layout/chevron2"/>
    <dgm:cxn modelId="{789DCA43-B973-4F22-BE2E-5A1259AA6C14}" srcId="{CE1A3B65-C7B9-4B8E-A123-DC7A34AD1238}" destId="{E1272CB5-1DBF-4459-BDE9-D7C885D30D9D}" srcOrd="2" destOrd="0" parTransId="{A130B174-CA81-42FD-BB67-9C9DCCBAB2F8}" sibTransId="{6A4DAA74-1A0D-4DBC-9F1B-3E5D3DF20794}"/>
    <dgm:cxn modelId="{E558DAD7-A888-471B-BDAE-7816157CCADB}" type="presOf" srcId="{2245634D-1C8F-4A30-A138-1A6D32D1F5FC}" destId="{BE083F66-1948-4921-A79A-FAA85F6FF004}" srcOrd="0" destOrd="0" presId="urn:microsoft.com/office/officeart/2005/8/layout/chevron2"/>
    <dgm:cxn modelId="{0C23DB9C-F8B8-4006-AC74-41E0100FFB31}" srcId="{3C642387-9412-444A-B85B-3B6494434734}" destId="{0514980F-F2E0-4787-A583-FEF9E8FB7854}" srcOrd="0" destOrd="0" parTransId="{0F7AF18C-0A97-4B27-87F4-D0AFC589EC6E}" sibTransId="{69D9729E-E8C9-4DD5-9762-31B4F4B3B7B9}"/>
    <dgm:cxn modelId="{F85933FB-6999-4410-8EE9-789056FB61B1}" srcId="{0545CED1-227D-4644-B502-CC0F7ADD89B6}" destId="{2245634D-1C8F-4A30-A138-1A6D32D1F5FC}" srcOrd="0" destOrd="0" parTransId="{7C0EE4B7-B63F-4273-955C-28716C8837C2}" sibTransId="{102F75A2-EAC7-4637-9904-10FF692A485A}"/>
    <dgm:cxn modelId="{A44BB71D-CB3F-42A1-ACD9-1E38AFF5FFC6}" type="presOf" srcId="{3C642387-9412-444A-B85B-3B6494434734}" destId="{106C769A-E9E2-4284-8EE7-7B8F47C5D29D}" srcOrd="0" destOrd="0" presId="urn:microsoft.com/office/officeart/2005/8/layout/chevron2"/>
    <dgm:cxn modelId="{C6859A62-64E6-41D0-BE36-674E8469219C}" srcId="{CE1A3B65-C7B9-4B8E-A123-DC7A34AD1238}" destId="{44ED3C51-6F5F-47FA-A12B-06583EB9ED1E}" srcOrd="3" destOrd="0" parTransId="{F84BB1A8-A063-474A-AAD9-A8B9F873F9DB}" sibTransId="{3231B71A-7389-4AE0-8395-1944AF3AC5FC}"/>
    <dgm:cxn modelId="{54D3D497-F9F6-499E-A62E-B18A167A94E2}" type="presOf" srcId="{0545CED1-227D-4644-B502-CC0F7ADD89B6}" destId="{12F07D20-9C12-4EB0-BC97-879168E8A9A0}" srcOrd="0" destOrd="0" presId="urn:microsoft.com/office/officeart/2005/8/layout/chevron2"/>
    <dgm:cxn modelId="{96064564-2CC6-4189-B3ED-8F6ADFE4E643}" type="presOf" srcId="{0514980F-F2E0-4787-A583-FEF9E8FB7854}" destId="{103758CC-04AD-4F31-8E76-810CA8BF3AB8}" srcOrd="0" destOrd="0" presId="urn:microsoft.com/office/officeart/2005/8/layout/chevron2"/>
    <dgm:cxn modelId="{8D058118-0E14-417A-A030-D24B772AA108}" srcId="{CE1A3B65-C7B9-4B8E-A123-DC7A34AD1238}" destId="{657A2CE9-BBF3-4425-91D0-E58908E4DC33}" srcOrd="0" destOrd="0" parTransId="{B3D06A21-618F-418B-9483-982D1C8AB8E8}" sibTransId="{A6BA80AE-076A-4D08-B5D0-D0B569051313}"/>
    <dgm:cxn modelId="{67C66D1B-DC69-4257-A3CF-8FC0ED089A77}" type="presOf" srcId="{44ED3C51-6F5F-47FA-A12B-06583EB9ED1E}" destId="{C76725C3-76E8-485E-9A64-50D2B18DA924}" srcOrd="0" destOrd="0" presId="urn:microsoft.com/office/officeart/2005/8/layout/chevron2"/>
    <dgm:cxn modelId="{EE7359EE-9CFD-4BBB-A1B9-38226D5A68F9}" srcId="{E1272CB5-1DBF-4459-BDE9-D7C885D30D9D}" destId="{7131B515-E0BB-4185-A01F-4014A9D63003}" srcOrd="0" destOrd="0" parTransId="{1DA3BC87-6ECA-44D9-AF3D-67ADEAB799BE}" sibTransId="{18210FFE-7DBF-4A18-A98E-8F8CD1E70844}"/>
    <dgm:cxn modelId="{6FC3309A-B93E-4A47-B65F-5399BFEF1A3D}" type="presOf" srcId="{B533E606-7F5F-440E-A368-35A9F1772653}" destId="{1B188C02-FF91-4179-8D71-4AB23C546BD7}" srcOrd="0" destOrd="0" presId="urn:microsoft.com/office/officeart/2005/8/layout/chevron2"/>
    <dgm:cxn modelId="{94F97D85-34E4-474E-99A6-159C546B351F}" srcId="{CE1A3B65-C7B9-4B8E-A123-DC7A34AD1238}" destId="{0545CED1-227D-4644-B502-CC0F7ADD89B6}" srcOrd="1" destOrd="0" parTransId="{C0271DEA-37B9-44ED-A9FA-3C01D09F8C14}" sibTransId="{70017C64-D7BE-4CDD-9B74-AFDB9DB0115D}"/>
    <dgm:cxn modelId="{DB3A079B-F4E4-436B-96E9-258DBA174340}" srcId="{CE1A3B65-C7B9-4B8E-A123-DC7A34AD1238}" destId="{3C642387-9412-444A-B85B-3B6494434734}" srcOrd="4" destOrd="0" parTransId="{570AF617-D128-4CBD-9096-6115E3B937CD}" sibTransId="{DF29880C-3E71-4662-A633-838A47DE5725}"/>
    <dgm:cxn modelId="{89DBCE9D-AD75-4EA8-8AEC-E8950E4BCE1C}" type="presOf" srcId="{48B46BAB-F79B-4566-8280-02727C7AB636}" destId="{0D411B8A-3669-4BD0-B09C-5EE1406D0F23}" srcOrd="0" destOrd="0" presId="urn:microsoft.com/office/officeart/2005/8/layout/chevron2"/>
    <dgm:cxn modelId="{9E75EAAF-175A-4F46-A2B8-9302ABA24FB3}" type="presParOf" srcId="{980167E6-A6E4-4BD7-98E4-D6B0F2067657}" destId="{113D5177-3086-483E-9FE2-CB93ED4E426C}" srcOrd="0" destOrd="0" presId="urn:microsoft.com/office/officeart/2005/8/layout/chevron2"/>
    <dgm:cxn modelId="{179690E9-A03D-432B-8B99-6B57AB808008}" type="presParOf" srcId="{113D5177-3086-483E-9FE2-CB93ED4E426C}" destId="{BBFA4ED6-F90D-4CBF-A53E-6CCF6DB3F713}" srcOrd="0" destOrd="0" presId="urn:microsoft.com/office/officeart/2005/8/layout/chevron2"/>
    <dgm:cxn modelId="{85E11BFA-FE18-41EA-B181-A742A878D4BD}" type="presParOf" srcId="{113D5177-3086-483E-9FE2-CB93ED4E426C}" destId="{0D411B8A-3669-4BD0-B09C-5EE1406D0F23}" srcOrd="1" destOrd="0" presId="urn:microsoft.com/office/officeart/2005/8/layout/chevron2"/>
    <dgm:cxn modelId="{BDDD8082-0B95-49BD-AB00-21B060627131}" type="presParOf" srcId="{980167E6-A6E4-4BD7-98E4-D6B0F2067657}" destId="{C2B3BC0E-EB6D-4AF5-B83D-08AA93BB1BE3}" srcOrd="1" destOrd="0" presId="urn:microsoft.com/office/officeart/2005/8/layout/chevron2"/>
    <dgm:cxn modelId="{30E66067-E59D-4E28-BC82-C7FE4924F504}" type="presParOf" srcId="{980167E6-A6E4-4BD7-98E4-D6B0F2067657}" destId="{BF6D251D-8CF3-40C1-AFE2-68C8A0E5DA3F}" srcOrd="2" destOrd="0" presId="urn:microsoft.com/office/officeart/2005/8/layout/chevron2"/>
    <dgm:cxn modelId="{619F315D-7D1E-4C72-818D-76D690621EE1}" type="presParOf" srcId="{BF6D251D-8CF3-40C1-AFE2-68C8A0E5DA3F}" destId="{12F07D20-9C12-4EB0-BC97-879168E8A9A0}" srcOrd="0" destOrd="0" presId="urn:microsoft.com/office/officeart/2005/8/layout/chevron2"/>
    <dgm:cxn modelId="{D50942E8-C9D8-4103-B211-4A3D7D3649C8}" type="presParOf" srcId="{BF6D251D-8CF3-40C1-AFE2-68C8A0E5DA3F}" destId="{BE083F66-1948-4921-A79A-FAA85F6FF004}" srcOrd="1" destOrd="0" presId="urn:microsoft.com/office/officeart/2005/8/layout/chevron2"/>
    <dgm:cxn modelId="{DFFB92C5-BADC-437A-A82B-0C56FF35C479}" type="presParOf" srcId="{980167E6-A6E4-4BD7-98E4-D6B0F2067657}" destId="{EAACB16A-0019-4050-BC63-16B63CD94851}" srcOrd="3" destOrd="0" presId="urn:microsoft.com/office/officeart/2005/8/layout/chevron2"/>
    <dgm:cxn modelId="{194D58B5-A63E-4B8A-80B4-B584959FAED4}" type="presParOf" srcId="{980167E6-A6E4-4BD7-98E4-D6B0F2067657}" destId="{DE7BDE60-B71E-47E5-B7BF-AFE54FEF9162}" srcOrd="4" destOrd="0" presId="urn:microsoft.com/office/officeart/2005/8/layout/chevron2"/>
    <dgm:cxn modelId="{D34C8B56-8061-4A93-ACA0-82F952039782}" type="presParOf" srcId="{DE7BDE60-B71E-47E5-B7BF-AFE54FEF9162}" destId="{2CA0D3B4-1004-4EB3-8415-ACC23E723548}" srcOrd="0" destOrd="0" presId="urn:microsoft.com/office/officeart/2005/8/layout/chevron2"/>
    <dgm:cxn modelId="{F780EE6F-600B-4453-9BD6-6DDBA2F6B687}" type="presParOf" srcId="{DE7BDE60-B71E-47E5-B7BF-AFE54FEF9162}" destId="{C43D5758-DEAD-4BB7-A82B-D8A0D25702AC}" srcOrd="1" destOrd="0" presId="urn:microsoft.com/office/officeart/2005/8/layout/chevron2"/>
    <dgm:cxn modelId="{2608307F-5AB7-4419-86C7-20253FE93F39}" type="presParOf" srcId="{980167E6-A6E4-4BD7-98E4-D6B0F2067657}" destId="{2F43A76D-1E57-4182-ADCD-D443C151953E}" srcOrd="5" destOrd="0" presId="urn:microsoft.com/office/officeart/2005/8/layout/chevron2"/>
    <dgm:cxn modelId="{6925274D-4509-45A9-A5A8-86366C80E308}" type="presParOf" srcId="{980167E6-A6E4-4BD7-98E4-D6B0F2067657}" destId="{86E1C972-F100-4425-86DE-348CF1139D70}" srcOrd="6" destOrd="0" presId="urn:microsoft.com/office/officeart/2005/8/layout/chevron2"/>
    <dgm:cxn modelId="{EE75829A-CB0B-4A94-8D9F-6F864770D0A1}" type="presParOf" srcId="{86E1C972-F100-4425-86DE-348CF1139D70}" destId="{C76725C3-76E8-485E-9A64-50D2B18DA924}" srcOrd="0" destOrd="0" presId="urn:microsoft.com/office/officeart/2005/8/layout/chevron2"/>
    <dgm:cxn modelId="{187BC43F-1709-4F7B-BB30-76B58E648192}" type="presParOf" srcId="{86E1C972-F100-4425-86DE-348CF1139D70}" destId="{1B188C02-FF91-4179-8D71-4AB23C546BD7}" srcOrd="1" destOrd="0" presId="urn:microsoft.com/office/officeart/2005/8/layout/chevron2"/>
    <dgm:cxn modelId="{1ECE6ADF-0DB8-4FA4-97BF-ABE9786D572B}" type="presParOf" srcId="{980167E6-A6E4-4BD7-98E4-D6B0F2067657}" destId="{278A83BA-424A-4405-A5FB-1C511C4CF8BB}" srcOrd="7" destOrd="0" presId="urn:microsoft.com/office/officeart/2005/8/layout/chevron2"/>
    <dgm:cxn modelId="{2027594D-1BD1-457B-9943-DA223000ECD5}" type="presParOf" srcId="{980167E6-A6E4-4BD7-98E4-D6B0F2067657}" destId="{0B93E5C2-2814-4B6D-AF91-D39D0A249A1F}" srcOrd="8" destOrd="0" presId="urn:microsoft.com/office/officeart/2005/8/layout/chevron2"/>
    <dgm:cxn modelId="{B10D7A3C-612C-46DD-9F28-86F99D9285AD}" type="presParOf" srcId="{0B93E5C2-2814-4B6D-AF91-D39D0A249A1F}" destId="{106C769A-E9E2-4284-8EE7-7B8F47C5D29D}" srcOrd="0" destOrd="0" presId="urn:microsoft.com/office/officeart/2005/8/layout/chevron2"/>
    <dgm:cxn modelId="{C1265CDE-12D0-4A7F-AC84-21AE8763380F}" type="presParOf" srcId="{0B93E5C2-2814-4B6D-AF91-D39D0A249A1F}" destId="{103758CC-04AD-4F31-8E76-810CA8BF3AB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096D27-76F8-7644-9C12-EE1CB9E11A40}" type="doc">
      <dgm:prSet loTypeId="urn:microsoft.com/office/officeart/2009/layout/CircleArrow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F74B6E-F823-9D44-8533-150157D27D15}">
      <dgm:prSet phldrT="[Text]"/>
      <dgm:spPr/>
      <dgm:t>
        <a:bodyPr/>
        <a:lstStyle/>
        <a:p>
          <a:r>
            <a:rPr lang="en-US" dirty="0"/>
            <a:t>language</a:t>
          </a:r>
        </a:p>
      </dgm:t>
    </dgm:pt>
    <dgm:pt modelId="{CC779710-E603-564D-B5E1-5772AC62ED5C}" type="parTrans" cxnId="{B0D36D1C-5F67-D94A-96BC-7805B9DE682F}">
      <dgm:prSet/>
      <dgm:spPr/>
      <dgm:t>
        <a:bodyPr/>
        <a:lstStyle/>
        <a:p>
          <a:endParaRPr lang="en-US"/>
        </a:p>
      </dgm:t>
    </dgm:pt>
    <dgm:pt modelId="{A7BE3688-BD63-C749-88AC-3CB44B3DE347}" type="sibTrans" cxnId="{B0D36D1C-5F67-D94A-96BC-7805B9DE682F}">
      <dgm:prSet/>
      <dgm:spPr/>
      <dgm:t>
        <a:bodyPr/>
        <a:lstStyle/>
        <a:p>
          <a:endParaRPr lang="en-US"/>
        </a:p>
      </dgm:t>
    </dgm:pt>
    <dgm:pt modelId="{B2BBDD60-F0F7-7E45-823C-768C73824A13}">
      <dgm:prSet phldrT="[Text]"/>
      <dgm:spPr/>
      <dgm:t>
        <a:bodyPr/>
        <a:lstStyle/>
        <a:p>
          <a:r>
            <a:rPr lang="en-US" dirty="0"/>
            <a:t>work</a:t>
          </a:r>
        </a:p>
      </dgm:t>
    </dgm:pt>
    <dgm:pt modelId="{416CB68E-7E72-634A-A812-942C774B1440}" type="parTrans" cxnId="{80EBAD42-08B6-3040-AEE8-74F95154B031}">
      <dgm:prSet/>
      <dgm:spPr/>
      <dgm:t>
        <a:bodyPr/>
        <a:lstStyle/>
        <a:p>
          <a:endParaRPr lang="en-US"/>
        </a:p>
      </dgm:t>
    </dgm:pt>
    <dgm:pt modelId="{B154E345-19D6-8D4A-8064-62DCDDEBE30E}" type="sibTrans" cxnId="{80EBAD42-08B6-3040-AEE8-74F95154B031}">
      <dgm:prSet/>
      <dgm:spPr/>
      <dgm:t>
        <a:bodyPr/>
        <a:lstStyle/>
        <a:p>
          <a:endParaRPr lang="en-US"/>
        </a:p>
      </dgm:t>
    </dgm:pt>
    <dgm:pt modelId="{EF96779F-06A0-A144-9845-10C919FCBAA9}">
      <dgm:prSet phldrT="[Text]"/>
      <dgm:spPr/>
      <dgm:t>
        <a:bodyPr/>
        <a:lstStyle/>
        <a:p>
          <a:r>
            <a:rPr lang="en-US" dirty="0"/>
            <a:t>contact</a:t>
          </a:r>
        </a:p>
      </dgm:t>
    </dgm:pt>
    <dgm:pt modelId="{DD62CAA1-3D96-1548-8630-356EDE6E62C1}" type="parTrans" cxnId="{A8831BC1-4A23-7F4E-9F7C-FCF6BD9FBC2A}">
      <dgm:prSet/>
      <dgm:spPr/>
      <dgm:t>
        <a:bodyPr/>
        <a:lstStyle/>
        <a:p>
          <a:endParaRPr lang="en-US"/>
        </a:p>
      </dgm:t>
    </dgm:pt>
    <dgm:pt modelId="{68C2DC86-AA45-4A4B-A985-3B41E771DF4E}" type="sibTrans" cxnId="{A8831BC1-4A23-7F4E-9F7C-FCF6BD9FBC2A}">
      <dgm:prSet/>
      <dgm:spPr/>
      <dgm:t>
        <a:bodyPr/>
        <a:lstStyle/>
        <a:p>
          <a:endParaRPr lang="en-US"/>
        </a:p>
      </dgm:t>
    </dgm:pt>
    <dgm:pt modelId="{5F04A1DF-4EC9-9F49-B193-46D9BEAE955B}" type="pres">
      <dgm:prSet presAssocID="{A5096D27-76F8-7644-9C12-EE1CB9E11A40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C9A6EA9B-E990-FF4A-96F8-2C2B08307B38}" type="pres">
      <dgm:prSet presAssocID="{A5F74B6E-F823-9D44-8533-150157D27D15}" presName="Accent1" presStyleCnt="0"/>
      <dgm:spPr/>
    </dgm:pt>
    <dgm:pt modelId="{6C1C20A4-C7E7-F845-A87E-DC1907B7D850}" type="pres">
      <dgm:prSet presAssocID="{A5F74B6E-F823-9D44-8533-150157D27D15}" presName="Accent" presStyleLbl="node1" presStyleIdx="0" presStyleCnt="3"/>
      <dgm:spPr/>
    </dgm:pt>
    <dgm:pt modelId="{4AF3C7D6-1B8A-AA4B-99A3-F615B80347F4}" type="pres">
      <dgm:prSet presAssocID="{A5F74B6E-F823-9D44-8533-150157D27D15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00C005-97F1-0D4E-90A3-DBC952828F30}" type="pres">
      <dgm:prSet presAssocID="{B2BBDD60-F0F7-7E45-823C-768C73824A13}" presName="Accent2" presStyleCnt="0"/>
      <dgm:spPr/>
    </dgm:pt>
    <dgm:pt modelId="{9D6B0E6A-57F5-E143-BFBE-5D85A58C8137}" type="pres">
      <dgm:prSet presAssocID="{B2BBDD60-F0F7-7E45-823C-768C73824A13}" presName="Accent" presStyleLbl="node1" presStyleIdx="1" presStyleCnt="3"/>
      <dgm:spPr/>
    </dgm:pt>
    <dgm:pt modelId="{7851F059-B010-BF42-B565-93FD0FD705A3}" type="pres">
      <dgm:prSet presAssocID="{B2BBDD60-F0F7-7E45-823C-768C73824A13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C2899C-7ADC-9F41-B4E2-266C39C56D37}" type="pres">
      <dgm:prSet presAssocID="{EF96779F-06A0-A144-9845-10C919FCBAA9}" presName="Accent3" presStyleCnt="0"/>
      <dgm:spPr/>
    </dgm:pt>
    <dgm:pt modelId="{21F53286-16E3-6440-ADCC-9D14C6005FD5}" type="pres">
      <dgm:prSet presAssocID="{EF96779F-06A0-A144-9845-10C919FCBAA9}" presName="Accent" presStyleLbl="node1" presStyleIdx="2" presStyleCnt="3"/>
      <dgm:spPr/>
    </dgm:pt>
    <dgm:pt modelId="{C9FFC6F2-54E5-C343-AFB5-25654C0B1E54}" type="pres">
      <dgm:prSet presAssocID="{EF96779F-06A0-A144-9845-10C919FCBAA9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7817AD-5A7F-C14D-A10D-46DC9F077437}" type="presOf" srcId="{B2BBDD60-F0F7-7E45-823C-768C73824A13}" destId="{7851F059-B010-BF42-B565-93FD0FD705A3}" srcOrd="0" destOrd="0" presId="urn:microsoft.com/office/officeart/2009/layout/CircleArrowProcess"/>
    <dgm:cxn modelId="{80EBAD42-08B6-3040-AEE8-74F95154B031}" srcId="{A5096D27-76F8-7644-9C12-EE1CB9E11A40}" destId="{B2BBDD60-F0F7-7E45-823C-768C73824A13}" srcOrd="1" destOrd="0" parTransId="{416CB68E-7E72-634A-A812-942C774B1440}" sibTransId="{B154E345-19D6-8D4A-8064-62DCDDEBE30E}"/>
    <dgm:cxn modelId="{673BF774-C8D5-3041-BDFB-5307CC94F7AF}" type="presOf" srcId="{EF96779F-06A0-A144-9845-10C919FCBAA9}" destId="{C9FFC6F2-54E5-C343-AFB5-25654C0B1E54}" srcOrd="0" destOrd="0" presId="urn:microsoft.com/office/officeart/2009/layout/CircleArrowProcess"/>
    <dgm:cxn modelId="{B0D36D1C-5F67-D94A-96BC-7805B9DE682F}" srcId="{A5096D27-76F8-7644-9C12-EE1CB9E11A40}" destId="{A5F74B6E-F823-9D44-8533-150157D27D15}" srcOrd="0" destOrd="0" parTransId="{CC779710-E603-564D-B5E1-5772AC62ED5C}" sibTransId="{A7BE3688-BD63-C749-88AC-3CB44B3DE347}"/>
    <dgm:cxn modelId="{187032B3-68ED-4846-9129-D0B761D97CE0}" type="presOf" srcId="{A5096D27-76F8-7644-9C12-EE1CB9E11A40}" destId="{5F04A1DF-4EC9-9F49-B193-46D9BEAE955B}" srcOrd="0" destOrd="0" presId="urn:microsoft.com/office/officeart/2009/layout/CircleArrowProcess"/>
    <dgm:cxn modelId="{3BAAD0D5-E91D-4A41-9864-F209C6B15A30}" type="presOf" srcId="{A5F74B6E-F823-9D44-8533-150157D27D15}" destId="{4AF3C7D6-1B8A-AA4B-99A3-F615B80347F4}" srcOrd="0" destOrd="0" presId="urn:microsoft.com/office/officeart/2009/layout/CircleArrowProcess"/>
    <dgm:cxn modelId="{A8831BC1-4A23-7F4E-9F7C-FCF6BD9FBC2A}" srcId="{A5096D27-76F8-7644-9C12-EE1CB9E11A40}" destId="{EF96779F-06A0-A144-9845-10C919FCBAA9}" srcOrd="2" destOrd="0" parTransId="{DD62CAA1-3D96-1548-8630-356EDE6E62C1}" sibTransId="{68C2DC86-AA45-4A4B-A985-3B41E771DF4E}"/>
    <dgm:cxn modelId="{89DB3072-E376-4348-9DAD-07E567BA41DC}" type="presParOf" srcId="{5F04A1DF-4EC9-9F49-B193-46D9BEAE955B}" destId="{C9A6EA9B-E990-FF4A-96F8-2C2B08307B38}" srcOrd="0" destOrd="0" presId="urn:microsoft.com/office/officeart/2009/layout/CircleArrowProcess"/>
    <dgm:cxn modelId="{21181E85-847A-4046-AEB5-C9CCF26E6C71}" type="presParOf" srcId="{C9A6EA9B-E990-FF4A-96F8-2C2B08307B38}" destId="{6C1C20A4-C7E7-F845-A87E-DC1907B7D850}" srcOrd="0" destOrd="0" presId="urn:microsoft.com/office/officeart/2009/layout/CircleArrowProcess"/>
    <dgm:cxn modelId="{C1EF93D3-EDE0-3348-91C3-090501F46994}" type="presParOf" srcId="{5F04A1DF-4EC9-9F49-B193-46D9BEAE955B}" destId="{4AF3C7D6-1B8A-AA4B-99A3-F615B80347F4}" srcOrd="1" destOrd="0" presId="urn:microsoft.com/office/officeart/2009/layout/CircleArrowProcess"/>
    <dgm:cxn modelId="{215DE171-290F-C144-BA96-DADD226D5B63}" type="presParOf" srcId="{5F04A1DF-4EC9-9F49-B193-46D9BEAE955B}" destId="{1000C005-97F1-0D4E-90A3-DBC952828F30}" srcOrd="2" destOrd="0" presId="urn:microsoft.com/office/officeart/2009/layout/CircleArrowProcess"/>
    <dgm:cxn modelId="{B8020C13-F6D9-854F-AFDA-A20049BD744E}" type="presParOf" srcId="{1000C005-97F1-0D4E-90A3-DBC952828F30}" destId="{9D6B0E6A-57F5-E143-BFBE-5D85A58C8137}" srcOrd="0" destOrd="0" presId="urn:microsoft.com/office/officeart/2009/layout/CircleArrowProcess"/>
    <dgm:cxn modelId="{B7432165-0243-CC4A-BA26-76B0BD738B7A}" type="presParOf" srcId="{5F04A1DF-4EC9-9F49-B193-46D9BEAE955B}" destId="{7851F059-B010-BF42-B565-93FD0FD705A3}" srcOrd="3" destOrd="0" presId="urn:microsoft.com/office/officeart/2009/layout/CircleArrowProcess"/>
    <dgm:cxn modelId="{8DA15392-9B1D-264B-A8A5-C9A2C8391175}" type="presParOf" srcId="{5F04A1DF-4EC9-9F49-B193-46D9BEAE955B}" destId="{A5C2899C-7ADC-9F41-B4E2-266C39C56D37}" srcOrd="4" destOrd="0" presId="urn:microsoft.com/office/officeart/2009/layout/CircleArrowProcess"/>
    <dgm:cxn modelId="{26D65350-3DE7-4A4A-BEEF-E3D4C853ACAC}" type="presParOf" srcId="{A5C2899C-7ADC-9F41-B4E2-266C39C56D37}" destId="{21F53286-16E3-6440-ADCC-9D14C6005FD5}" srcOrd="0" destOrd="0" presId="urn:microsoft.com/office/officeart/2009/layout/CircleArrowProcess"/>
    <dgm:cxn modelId="{4CFF41BF-6377-2540-8AC2-7FA37400C835}" type="presParOf" srcId="{5F04A1DF-4EC9-9F49-B193-46D9BEAE955B}" destId="{C9FFC6F2-54E5-C343-AFB5-25654C0B1E54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5FCE2D-83E7-F348-A42A-2E70FB4B64E9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2FE05F-ECF6-2D40-A756-A1A8746C39DD}">
      <dgm:prSet phldrT="[Text]"/>
      <dgm:spPr>
        <a:solidFill>
          <a:srgbClr val="AB003A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/>
            <a:t>78 </a:t>
          </a:r>
          <a:r>
            <a:rPr lang="en-US"/>
            <a:t>participants screened</a:t>
          </a:r>
          <a:endParaRPr lang="en-US" dirty="0"/>
        </a:p>
      </dgm:t>
    </dgm:pt>
    <dgm:pt modelId="{250647A3-568E-D94B-A5EB-479B0AAF93B9}" type="parTrans" cxnId="{B125E439-4048-364E-84F0-3C7BF315B0DD}">
      <dgm:prSet/>
      <dgm:spPr/>
      <dgm:t>
        <a:bodyPr/>
        <a:lstStyle/>
        <a:p>
          <a:endParaRPr lang="en-US"/>
        </a:p>
      </dgm:t>
    </dgm:pt>
    <dgm:pt modelId="{5BC9E872-9F54-774D-88A2-F64FA052EAE2}" type="sibTrans" cxnId="{B125E439-4048-364E-84F0-3C7BF315B0DD}">
      <dgm:prSet/>
      <dgm:spPr/>
      <dgm:t>
        <a:bodyPr/>
        <a:lstStyle/>
        <a:p>
          <a:endParaRPr lang="en-US"/>
        </a:p>
      </dgm:t>
    </dgm:pt>
    <dgm:pt modelId="{6CE7B392-A3F7-4E4F-A73C-C1430FFE4DDF}">
      <dgm:prSet phldrT="[Text]"/>
      <dgm:spPr>
        <a:solidFill>
          <a:srgbClr val="AB003A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>
            <a:buNone/>
          </a:pPr>
          <a:r>
            <a:rPr lang="en-US" dirty="0"/>
            <a:t>32 participants excluded</a:t>
          </a:r>
        </a:p>
        <a:p>
          <a:pPr algn="l">
            <a:buFont typeface="Arial" panose="020B0604020202020204" pitchFamily="34" charset="0"/>
            <a:buChar char="•"/>
          </a:pPr>
          <a:r>
            <a:rPr lang="en-US" dirty="0"/>
            <a:t> - WHODAS: 15</a:t>
          </a:r>
        </a:p>
        <a:p>
          <a:pPr algn="l">
            <a:buFont typeface="Arial" panose="020B0604020202020204" pitchFamily="34" charset="0"/>
            <a:buChar char="•"/>
          </a:pPr>
          <a:r>
            <a:rPr lang="en-US" dirty="0"/>
            <a:t>- K10: 4</a:t>
          </a:r>
        </a:p>
        <a:p>
          <a:pPr algn="l">
            <a:buFont typeface="Arial" panose="020B0604020202020204" pitchFamily="34" charset="0"/>
            <a:buChar char="•"/>
          </a:pPr>
          <a:r>
            <a:rPr lang="en-US" dirty="0"/>
            <a:t>- Thoughts of suicide: 4</a:t>
          </a:r>
        </a:p>
        <a:p>
          <a:pPr algn="l">
            <a:buFont typeface="Arial" panose="020B0604020202020204" pitchFamily="34" charset="0"/>
            <a:buChar char="•"/>
          </a:pPr>
          <a:r>
            <a:rPr lang="en-US" dirty="0"/>
            <a:t>- Mental capacity: 8</a:t>
          </a:r>
        </a:p>
        <a:p>
          <a:pPr algn="l">
            <a:buFont typeface="Arial" panose="020B0604020202020204" pitchFamily="34" charset="0"/>
            <a:buChar char="•"/>
          </a:pPr>
          <a:r>
            <a:rPr lang="en-US" dirty="0"/>
            <a:t>- The participants did not want to participate: 1</a:t>
          </a:r>
        </a:p>
      </dgm:t>
    </dgm:pt>
    <dgm:pt modelId="{95544924-A15F-614C-AD0D-7DBAE7B90FC3}" type="parTrans" cxnId="{9F578A83-2520-3949-8E1B-CB4B2E702C79}">
      <dgm:prSet/>
      <dgm:spPr>
        <a:solidFill>
          <a:srgbClr val="C1B900"/>
        </a:solidFill>
        <a:ln>
          <a:solidFill>
            <a:srgbClr val="C1B900"/>
          </a:solidFill>
        </a:ln>
      </dgm:spPr>
      <dgm:t>
        <a:bodyPr/>
        <a:lstStyle/>
        <a:p>
          <a:endParaRPr lang="en-US"/>
        </a:p>
      </dgm:t>
    </dgm:pt>
    <dgm:pt modelId="{85B1F82D-9E19-254B-B736-A08D33D6D93B}" type="sibTrans" cxnId="{9F578A83-2520-3949-8E1B-CB4B2E702C79}">
      <dgm:prSet/>
      <dgm:spPr/>
      <dgm:t>
        <a:bodyPr/>
        <a:lstStyle/>
        <a:p>
          <a:endParaRPr lang="en-US"/>
        </a:p>
      </dgm:t>
    </dgm:pt>
    <dgm:pt modelId="{6E756FD9-D698-7D43-BAFA-45B2205C9495}">
      <dgm:prSet phldrT="[Text]"/>
      <dgm:spPr>
        <a:solidFill>
          <a:srgbClr val="AB003A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/>
            <a:t>46  Participants included</a:t>
          </a:r>
        </a:p>
      </dgm:t>
    </dgm:pt>
    <dgm:pt modelId="{E05538CC-664B-9845-B3FA-AA7F562D3C54}" type="parTrans" cxnId="{597A004E-FF87-2E41-9F28-80CD5503FC0C}">
      <dgm:prSet/>
      <dgm:spPr>
        <a:solidFill>
          <a:srgbClr val="C1B900"/>
        </a:solidFill>
        <a:ln>
          <a:solidFill>
            <a:srgbClr val="C1B900"/>
          </a:solidFill>
        </a:ln>
      </dgm:spPr>
      <dgm:t>
        <a:bodyPr/>
        <a:lstStyle/>
        <a:p>
          <a:endParaRPr lang="en-US"/>
        </a:p>
      </dgm:t>
    </dgm:pt>
    <dgm:pt modelId="{E1FCDA5C-49EB-F24C-9F5A-EE532EE82219}" type="sibTrans" cxnId="{597A004E-FF87-2E41-9F28-80CD5503FC0C}">
      <dgm:prSet/>
      <dgm:spPr/>
      <dgm:t>
        <a:bodyPr/>
        <a:lstStyle/>
        <a:p>
          <a:endParaRPr lang="en-US"/>
        </a:p>
      </dgm:t>
    </dgm:pt>
    <dgm:pt modelId="{DA483FB1-2575-724D-B68A-54B008390F40}">
      <dgm:prSet phldrT="[Text]"/>
      <dgm:spPr>
        <a:solidFill>
          <a:srgbClr val="AB003A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/>
            <a:t>22 E-CAU</a:t>
          </a:r>
        </a:p>
      </dgm:t>
    </dgm:pt>
    <dgm:pt modelId="{2BF8144B-D788-DD48-8896-23AAB8BED4E1}" type="parTrans" cxnId="{60337977-907D-C84C-B671-10E2B20DFFD1}">
      <dgm:prSet/>
      <dgm:spPr>
        <a:solidFill>
          <a:srgbClr val="C1B900"/>
        </a:solidFill>
        <a:ln>
          <a:solidFill>
            <a:srgbClr val="C1B900"/>
          </a:solidFill>
        </a:ln>
      </dgm:spPr>
      <dgm:t>
        <a:bodyPr/>
        <a:lstStyle/>
        <a:p>
          <a:endParaRPr lang="en-US"/>
        </a:p>
      </dgm:t>
    </dgm:pt>
    <dgm:pt modelId="{640F4B5E-2120-EE44-ADDA-E14127709183}" type="sibTrans" cxnId="{60337977-907D-C84C-B671-10E2B20DFFD1}">
      <dgm:prSet/>
      <dgm:spPr/>
      <dgm:t>
        <a:bodyPr/>
        <a:lstStyle/>
        <a:p>
          <a:endParaRPr lang="en-US"/>
        </a:p>
      </dgm:t>
    </dgm:pt>
    <dgm:pt modelId="{C27E5F4F-59F2-6547-80AF-8664023972EF}">
      <dgm:prSet phldrT="[Text]"/>
      <dgm:spPr>
        <a:solidFill>
          <a:srgbClr val="AB003A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/>
            <a:t>24 Group PM+/E-CAU</a:t>
          </a:r>
        </a:p>
      </dgm:t>
    </dgm:pt>
    <dgm:pt modelId="{C79CD33A-67AC-554C-9D1D-691FFAC20E3F}" type="parTrans" cxnId="{65119681-D457-744D-AE30-58259D22D4CE}">
      <dgm:prSet/>
      <dgm:spPr>
        <a:solidFill>
          <a:srgbClr val="C1B900"/>
        </a:solidFill>
        <a:ln>
          <a:solidFill>
            <a:srgbClr val="C1B900"/>
          </a:solidFill>
        </a:ln>
      </dgm:spPr>
      <dgm:t>
        <a:bodyPr/>
        <a:lstStyle/>
        <a:p>
          <a:endParaRPr lang="en-US"/>
        </a:p>
      </dgm:t>
    </dgm:pt>
    <dgm:pt modelId="{B864400B-952F-684E-BC9B-1F624FCCFEBA}" type="sibTrans" cxnId="{65119681-D457-744D-AE30-58259D22D4CE}">
      <dgm:prSet/>
      <dgm:spPr/>
      <dgm:t>
        <a:bodyPr/>
        <a:lstStyle/>
        <a:p>
          <a:endParaRPr lang="en-US"/>
        </a:p>
      </dgm:t>
    </dgm:pt>
    <dgm:pt modelId="{0074654E-6D60-314A-B73A-C7F98C2D965A}" type="pres">
      <dgm:prSet presAssocID="{9B5FCE2D-83E7-F348-A42A-2E70FB4B64E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76470E8-F424-B54E-9A0C-7F88E43424A3}" type="pres">
      <dgm:prSet presAssocID="{6E2FE05F-ECF6-2D40-A756-A1A8746C39DD}" presName="hierRoot1" presStyleCnt="0">
        <dgm:presLayoutVars>
          <dgm:hierBranch val="init"/>
        </dgm:presLayoutVars>
      </dgm:prSet>
      <dgm:spPr/>
    </dgm:pt>
    <dgm:pt modelId="{9A3899E1-8B06-104D-8364-63A33BD59E75}" type="pres">
      <dgm:prSet presAssocID="{6E2FE05F-ECF6-2D40-A756-A1A8746C39DD}" presName="rootComposite1" presStyleCnt="0"/>
      <dgm:spPr/>
    </dgm:pt>
    <dgm:pt modelId="{2A68636B-740E-9747-B57D-26729810DE77}" type="pres">
      <dgm:prSet presAssocID="{6E2FE05F-ECF6-2D40-A756-A1A8746C39D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48672D2-7A7C-0C41-908F-EB1360FB2948}" type="pres">
      <dgm:prSet presAssocID="{6E2FE05F-ECF6-2D40-A756-A1A8746C39DD}" presName="rootConnector1" presStyleLbl="node1" presStyleIdx="0" presStyleCnt="0"/>
      <dgm:spPr/>
      <dgm:t>
        <a:bodyPr/>
        <a:lstStyle/>
        <a:p>
          <a:endParaRPr lang="en-US"/>
        </a:p>
      </dgm:t>
    </dgm:pt>
    <dgm:pt modelId="{59EA62A9-24FA-8943-961B-8A474A5C73F9}" type="pres">
      <dgm:prSet presAssocID="{6E2FE05F-ECF6-2D40-A756-A1A8746C39DD}" presName="hierChild2" presStyleCnt="0"/>
      <dgm:spPr/>
    </dgm:pt>
    <dgm:pt modelId="{501730DD-3CE1-7642-97B5-68BC5724208F}" type="pres">
      <dgm:prSet presAssocID="{95544924-A15F-614C-AD0D-7DBAE7B90FC3}" presName="Name37" presStyleLbl="parChTrans1D2" presStyleIdx="0" presStyleCnt="2"/>
      <dgm:spPr/>
      <dgm:t>
        <a:bodyPr/>
        <a:lstStyle/>
        <a:p>
          <a:endParaRPr lang="en-US"/>
        </a:p>
      </dgm:t>
    </dgm:pt>
    <dgm:pt modelId="{D467FB43-A632-F142-B0A8-840306B53CCA}" type="pres">
      <dgm:prSet presAssocID="{6CE7B392-A3F7-4E4F-A73C-C1430FFE4DDF}" presName="hierRoot2" presStyleCnt="0">
        <dgm:presLayoutVars>
          <dgm:hierBranch val="init"/>
        </dgm:presLayoutVars>
      </dgm:prSet>
      <dgm:spPr/>
    </dgm:pt>
    <dgm:pt modelId="{6AB37FDE-1852-6A4D-987C-0E7166061E71}" type="pres">
      <dgm:prSet presAssocID="{6CE7B392-A3F7-4E4F-A73C-C1430FFE4DDF}" presName="rootComposite" presStyleCnt="0"/>
      <dgm:spPr/>
    </dgm:pt>
    <dgm:pt modelId="{7AC12F42-EF64-A943-850D-F60F1DAD7464}" type="pres">
      <dgm:prSet presAssocID="{6CE7B392-A3F7-4E4F-A73C-C1430FFE4DDF}" presName="rootText" presStyleLbl="node2" presStyleIdx="0" presStyleCnt="2" custScaleX="117288" custScaleY="26118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B72D59A-B8D3-C344-8EA4-3C3711B2949C}" type="pres">
      <dgm:prSet presAssocID="{6CE7B392-A3F7-4E4F-A73C-C1430FFE4DDF}" presName="rootConnector" presStyleLbl="node2" presStyleIdx="0" presStyleCnt="2"/>
      <dgm:spPr/>
      <dgm:t>
        <a:bodyPr/>
        <a:lstStyle/>
        <a:p>
          <a:endParaRPr lang="en-US"/>
        </a:p>
      </dgm:t>
    </dgm:pt>
    <dgm:pt modelId="{531DE908-6BAB-D548-A5BA-47C9877CE9F3}" type="pres">
      <dgm:prSet presAssocID="{6CE7B392-A3F7-4E4F-A73C-C1430FFE4DDF}" presName="hierChild4" presStyleCnt="0"/>
      <dgm:spPr/>
    </dgm:pt>
    <dgm:pt modelId="{A35E62EB-68EA-174F-A0F0-CE92F21E6AEA}" type="pres">
      <dgm:prSet presAssocID="{6CE7B392-A3F7-4E4F-A73C-C1430FFE4DDF}" presName="hierChild5" presStyleCnt="0"/>
      <dgm:spPr/>
    </dgm:pt>
    <dgm:pt modelId="{36FB2B57-E4E1-7744-91EF-580A7275921C}" type="pres">
      <dgm:prSet presAssocID="{E05538CC-664B-9845-B3FA-AA7F562D3C54}" presName="Name37" presStyleLbl="parChTrans1D2" presStyleIdx="1" presStyleCnt="2"/>
      <dgm:spPr/>
      <dgm:t>
        <a:bodyPr/>
        <a:lstStyle/>
        <a:p>
          <a:endParaRPr lang="en-US"/>
        </a:p>
      </dgm:t>
    </dgm:pt>
    <dgm:pt modelId="{CA0C0EF6-9810-E046-9F41-BC8FAA380E2F}" type="pres">
      <dgm:prSet presAssocID="{6E756FD9-D698-7D43-BAFA-45B2205C9495}" presName="hierRoot2" presStyleCnt="0">
        <dgm:presLayoutVars>
          <dgm:hierBranch val="init"/>
        </dgm:presLayoutVars>
      </dgm:prSet>
      <dgm:spPr/>
    </dgm:pt>
    <dgm:pt modelId="{64A1BA7F-F668-D94A-B1DF-57C073434738}" type="pres">
      <dgm:prSet presAssocID="{6E756FD9-D698-7D43-BAFA-45B2205C9495}" presName="rootComposite" presStyleCnt="0"/>
      <dgm:spPr/>
    </dgm:pt>
    <dgm:pt modelId="{22D31928-D92F-4347-950D-7768B7C7C938}" type="pres">
      <dgm:prSet presAssocID="{6E756FD9-D698-7D43-BAFA-45B2205C9495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50AF5C0-2589-D74D-84F3-9B686C9C4C44}" type="pres">
      <dgm:prSet presAssocID="{6E756FD9-D698-7D43-BAFA-45B2205C9495}" presName="rootConnector" presStyleLbl="node2" presStyleIdx="1" presStyleCnt="2"/>
      <dgm:spPr/>
      <dgm:t>
        <a:bodyPr/>
        <a:lstStyle/>
        <a:p>
          <a:endParaRPr lang="en-US"/>
        </a:p>
      </dgm:t>
    </dgm:pt>
    <dgm:pt modelId="{04227EAE-EC75-7641-8EC1-1581F634EBBE}" type="pres">
      <dgm:prSet presAssocID="{6E756FD9-D698-7D43-BAFA-45B2205C9495}" presName="hierChild4" presStyleCnt="0"/>
      <dgm:spPr/>
    </dgm:pt>
    <dgm:pt modelId="{01E65F9D-5C1B-FA4A-8C60-5105A6FF50B8}" type="pres">
      <dgm:prSet presAssocID="{C79CD33A-67AC-554C-9D1D-691FFAC20E3F}" presName="Name37" presStyleLbl="parChTrans1D3" presStyleIdx="0" presStyleCnt="2"/>
      <dgm:spPr/>
      <dgm:t>
        <a:bodyPr/>
        <a:lstStyle/>
        <a:p>
          <a:endParaRPr lang="en-US"/>
        </a:p>
      </dgm:t>
    </dgm:pt>
    <dgm:pt modelId="{C40A4BBD-ED1B-B84E-9E7E-86605167DB79}" type="pres">
      <dgm:prSet presAssocID="{C27E5F4F-59F2-6547-80AF-8664023972EF}" presName="hierRoot2" presStyleCnt="0">
        <dgm:presLayoutVars>
          <dgm:hierBranch val="init"/>
        </dgm:presLayoutVars>
      </dgm:prSet>
      <dgm:spPr/>
    </dgm:pt>
    <dgm:pt modelId="{916780CD-FE98-C047-A8AB-8839B1F656F8}" type="pres">
      <dgm:prSet presAssocID="{C27E5F4F-59F2-6547-80AF-8664023972EF}" presName="rootComposite" presStyleCnt="0"/>
      <dgm:spPr/>
    </dgm:pt>
    <dgm:pt modelId="{8D19D306-ADB6-DC44-81F7-E9ABAD8D9CA5}" type="pres">
      <dgm:prSet presAssocID="{C27E5F4F-59F2-6547-80AF-8664023972EF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309DCC-B2AC-F149-849B-1A909A6FF7D5}" type="pres">
      <dgm:prSet presAssocID="{C27E5F4F-59F2-6547-80AF-8664023972EF}" presName="rootConnector" presStyleLbl="node3" presStyleIdx="0" presStyleCnt="2"/>
      <dgm:spPr/>
      <dgm:t>
        <a:bodyPr/>
        <a:lstStyle/>
        <a:p>
          <a:endParaRPr lang="en-US"/>
        </a:p>
      </dgm:t>
    </dgm:pt>
    <dgm:pt modelId="{05E59ED4-21B6-424B-BCAF-BD28A1CEE152}" type="pres">
      <dgm:prSet presAssocID="{C27E5F4F-59F2-6547-80AF-8664023972EF}" presName="hierChild4" presStyleCnt="0"/>
      <dgm:spPr/>
    </dgm:pt>
    <dgm:pt modelId="{BE98EC34-00BF-E54D-80B3-6AC7CA803E91}" type="pres">
      <dgm:prSet presAssocID="{C27E5F4F-59F2-6547-80AF-8664023972EF}" presName="hierChild5" presStyleCnt="0"/>
      <dgm:spPr/>
    </dgm:pt>
    <dgm:pt modelId="{F0BD3DBA-0670-A246-B624-53015AA40F81}" type="pres">
      <dgm:prSet presAssocID="{2BF8144B-D788-DD48-8896-23AAB8BED4E1}" presName="Name37" presStyleLbl="parChTrans1D3" presStyleIdx="1" presStyleCnt="2"/>
      <dgm:spPr/>
      <dgm:t>
        <a:bodyPr/>
        <a:lstStyle/>
        <a:p>
          <a:endParaRPr lang="en-US"/>
        </a:p>
      </dgm:t>
    </dgm:pt>
    <dgm:pt modelId="{12724523-2836-B14E-A742-619A58C92934}" type="pres">
      <dgm:prSet presAssocID="{DA483FB1-2575-724D-B68A-54B008390F40}" presName="hierRoot2" presStyleCnt="0">
        <dgm:presLayoutVars>
          <dgm:hierBranch val="init"/>
        </dgm:presLayoutVars>
      </dgm:prSet>
      <dgm:spPr/>
    </dgm:pt>
    <dgm:pt modelId="{84B4F656-1C3C-9443-8EBE-72E196ED2264}" type="pres">
      <dgm:prSet presAssocID="{DA483FB1-2575-724D-B68A-54B008390F40}" presName="rootComposite" presStyleCnt="0"/>
      <dgm:spPr/>
    </dgm:pt>
    <dgm:pt modelId="{DEFAA20E-1242-5445-B8CB-688777BF2943}" type="pres">
      <dgm:prSet presAssocID="{DA483FB1-2575-724D-B68A-54B008390F40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1C0C50D-03EF-6D4E-9350-4F4412BE498B}" type="pres">
      <dgm:prSet presAssocID="{DA483FB1-2575-724D-B68A-54B008390F40}" presName="rootConnector" presStyleLbl="node3" presStyleIdx="1" presStyleCnt="2"/>
      <dgm:spPr/>
      <dgm:t>
        <a:bodyPr/>
        <a:lstStyle/>
        <a:p>
          <a:endParaRPr lang="en-US"/>
        </a:p>
      </dgm:t>
    </dgm:pt>
    <dgm:pt modelId="{DB3B7FFB-804E-1B42-B998-8BB20F2A6231}" type="pres">
      <dgm:prSet presAssocID="{DA483FB1-2575-724D-B68A-54B008390F40}" presName="hierChild4" presStyleCnt="0"/>
      <dgm:spPr/>
    </dgm:pt>
    <dgm:pt modelId="{334EE6FB-BC40-A043-BB52-FAE5DCB4F1EC}" type="pres">
      <dgm:prSet presAssocID="{DA483FB1-2575-724D-B68A-54B008390F40}" presName="hierChild5" presStyleCnt="0"/>
      <dgm:spPr/>
    </dgm:pt>
    <dgm:pt modelId="{ABD1C8CB-FE85-1546-B689-79F3665B4BCA}" type="pres">
      <dgm:prSet presAssocID="{6E756FD9-D698-7D43-BAFA-45B2205C9495}" presName="hierChild5" presStyleCnt="0"/>
      <dgm:spPr/>
    </dgm:pt>
    <dgm:pt modelId="{FC5A8DEE-A2A3-DC45-A4BB-3F29916A585D}" type="pres">
      <dgm:prSet presAssocID="{6E2FE05F-ECF6-2D40-A756-A1A8746C39DD}" presName="hierChild3" presStyleCnt="0"/>
      <dgm:spPr/>
    </dgm:pt>
  </dgm:ptLst>
  <dgm:cxnLst>
    <dgm:cxn modelId="{B125E439-4048-364E-84F0-3C7BF315B0DD}" srcId="{9B5FCE2D-83E7-F348-A42A-2E70FB4B64E9}" destId="{6E2FE05F-ECF6-2D40-A756-A1A8746C39DD}" srcOrd="0" destOrd="0" parTransId="{250647A3-568E-D94B-A5EB-479B0AAF93B9}" sibTransId="{5BC9E872-9F54-774D-88A2-F64FA052EAE2}"/>
    <dgm:cxn modelId="{A5231E2C-A6FF-9849-82B5-74A0CFB38289}" type="presOf" srcId="{DA483FB1-2575-724D-B68A-54B008390F40}" destId="{D1C0C50D-03EF-6D4E-9350-4F4412BE498B}" srcOrd="1" destOrd="0" presId="urn:microsoft.com/office/officeart/2005/8/layout/orgChart1"/>
    <dgm:cxn modelId="{2686F0D6-DE75-B444-9DB4-0E216D9757BC}" type="presOf" srcId="{C27E5F4F-59F2-6547-80AF-8664023972EF}" destId="{8D19D306-ADB6-DC44-81F7-E9ABAD8D9CA5}" srcOrd="0" destOrd="0" presId="urn:microsoft.com/office/officeart/2005/8/layout/orgChart1"/>
    <dgm:cxn modelId="{FE795D10-3C14-6F4C-82F4-785FD7C6CA58}" type="presOf" srcId="{C27E5F4F-59F2-6547-80AF-8664023972EF}" destId="{1F309DCC-B2AC-F149-849B-1A909A6FF7D5}" srcOrd="1" destOrd="0" presId="urn:microsoft.com/office/officeart/2005/8/layout/orgChart1"/>
    <dgm:cxn modelId="{9AFE90AD-1740-624E-9098-427EF69BB045}" type="presOf" srcId="{6E756FD9-D698-7D43-BAFA-45B2205C9495}" destId="{950AF5C0-2589-D74D-84F3-9B686C9C4C44}" srcOrd="1" destOrd="0" presId="urn:microsoft.com/office/officeart/2005/8/layout/orgChart1"/>
    <dgm:cxn modelId="{CDB87288-8E92-EE4B-9910-92A8B849DFC4}" type="presOf" srcId="{C79CD33A-67AC-554C-9D1D-691FFAC20E3F}" destId="{01E65F9D-5C1B-FA4A-8C60-5105A6FF50B8}" srcOrd="0" destOrd="0" presId="urn:microsoft.com/office/officeart/2005/8/layout/orgChart1"/>
    <dgm:cxn modelId="{F62AFC47-6F30-D84D-9573-E46A18F35429}" type="presOf" srcId="{6E756FD9-D698-7D43-BAFA-45B2205C9495}" destId="{22D31928-D92F-4347-950D-7768B7C7C938}" srcOrd="0" destOrd="0" presId="urn:microsoft.com/office/officeart/2005/8/layout/orgChart1"/>
    <dgm:cxn modelId="{A859A37B-610C-7E41-9BCA-28A489633E4C}" type="presOf" srcId="{9B5FCE2D-83E7-F348-A42A-2E70FB4B64E9}" destId="{0074654E-6D60-314A-B73A-C7F98C2D965A}" srcOrd="0" destOrd="0" presId="urn:microsoft.com/office/officeart/2005/8/layout/orgChart1"/>
    <dgm:cxn modelId="{3434263A-9F3E-4D48-9640-412DD3CD89AC}" type="presOf" srcId="{2BF8144B-D788-DD48-8896-23AAB8BED4E1}" destId="{F0BD3DBA-0670-A246-B624-53015AA40F81}" srcOrd="0" destOrd="0" presId="urn:microsoft.com/office/officeart/2005/8/layout/orgChart1"/>
    <dgm:cxn modelId="{B30DD3D1-3604-6345-9398-81EB9D313304}" type="presOf" srcId="{95544924-A15F-614C-AD0D-7DBAE7B90FC3}" destId="{501730DD-3CE1-7642-97B5-68BC5724208F}" srcOrd="0" destOrd="0" presId="urn:microsoft.com/office/officeart/2005/8/layout/orgChart1"/>
    <dgm:cxn modelId="{2B03DFE4-9376-1B42-8367-427A83BFF05F}" type="presOf" srcId="{DA483FB1-2575-724D-B68A-54B008390F40}" destId="{DEFAA20E-1242-5445-B8CB-688777BF2943}" srcOrd="0" destOrd="0" presId="urn:microsoft.com/office/officeart/2005/8/layout/orgChart1"/>
    <dgm:cxn modelId="{60337977-907D-C84C-B671-10E2B20DFFD1}" srcId="{6E756FD9-D698-7D43-BAFA-45B2205C9495}" destId="{DA483FB1-2575-724D-B68A-54B008390F40}" srcOrd="1" destOrd="0" parTransId="{2BF8144B-D788-DD48-8896-23AAB8BED4E1}" sibTransId="{640F4B5E-2120-EE44-ADDA-E14127709183}"/>
    <dgm:cxn modelId="{4118160D-2D01-124D-A624-5AA80D348D6E}" type="presOf" srcId="{6CE7B392-A3F7-4E4F-A73C-C1430FFE4DDF}" destId="{4B72D59A-B8D3-C344-8EA4-3C3711B2949C}" srcOrd="1" destOrd="0" presId="urn:microsoft.com/office/officeart/2005/8/layout/orgChart1"/>
    <dgm:cxn modelId="{E6B4CBA1-9905-C740-860D-395EFA0FBB56}" type="presOf" srcId="{6CE7B392-A3F7-4E4F-A73C-C1430FFE4DDF}" destId="{7AC12F42-EF64-A943-850D-F60F1DAD7464}" srcOrd="0" destOrd="0" presId="urn:microsoft.com/office/officeart/2005/8/layout/orgChart1"/>
    <dgm:cxn modelId="{1D227D42-CF2F-E94D-9BE6-6A30F239F876}" type="presOf" srcId="{6E2FE05F-ECF6-2D40-A756-A1A8746C39DD}" destId="{2A68636B-740E-9747-B57D-26729810DE77}" srcOrd="0" destOrd="0" presId="urn:microsoft.com/office/officeart/2005/8/layout/orgChart1"/>
    <dgm:cxn modelId="{6E49E5E0-89C4-AC48-8A69-08CE49D1E0A5}" type="presOf" srcId="{E05538CC-664B-9845-B3FA-AA7F562D3C54}" destId="{36FB2B57-E4E1-7744-91EF-580A7275921C}" srcOrd="0" destOrd="0" presId="urn:microsoft.com/office/officeart/2005/8/layout/orgChart1"/>
    <dgm:cxn modelId="{DB692930-C063-234B-A595-AD47241D9AE6}" type="presOf" srcId="{6E2FE05F-ECF6-2D40-A756-A1A8746C39DD}" destId="{748672D2-7A7C-0C41-908F-EB1360FB2948}" srcOrd="1" destOrd="0" presId="urn:microsoft.com/office/officeart/2005/8/layout/orgChart1"/>
    <dgm:cxn modelId="{65119681-D457-744D-AE30-58259D22D4CE}" srcId="{6E756FD9-D698-7D43-BAFA-45B2205C9495}" destId="{C27E5F4F-59F2-6547-80AF-8664023972EF}" srcOrd="0" destOrd="0" parTransId="{C79CD33A-67AC-554C-9D1D-691FFAC20E3F}" sibTransId="{B864400B-952F-684E-BC9B-1F624FCCFEBA}"/>
    <dgm:cxn modelId="{597A004E-FF87-2E41-9F28-80CD5503FC0C}" srcId="{6E2FE05F-ECF6-2D40-A756-A1A8746C39DD}" destId="{6E756FD9-D698-7D43-BAFA-45B2205C9495}" srcOrd="1" destOrd="0" parTransId="{E05538CC-664B-9845-B3FA-AA7F562D3C54}" sibTransId="{E1FCDA5C-49EB-F24C-9F5A-EE532EE82219}"/>
    <dgm:cxn modelId="{9F578A83-2520-3949-8E1B-CB4B2E702C79}" srcId="{6E2FE05F-ECF6-2D40-A756-A1A8746C39DD}" destId="{6CE7B392-A3F7-4E4F-A73C-C1430FFE4DDF}" srcOrd="0" destOrd="0" parTransId="{95544924-A15F-614C-AD0D-7DBAE7B90FC3}" sibTransId="{85B1F82D-9E19-254B-B736-A08D33D6D93B}"/>
    <dgm:cxn modelId="{D8FC197B-1456-964E-BAE4-71F894ABAD24}" type="presParOf" srcId="{0074654E-6D60-314A-B73A-C7F98C2D965A}" destId="{A76470E8-F424-B54E-9A0C-7F88E43424A3}" srcOrd="0" destOrd="0" presId="urn:microsoft.com/office/officeart/2005/8/layout/orgChart1"/>
    <dgm:cxn modelId="{39411CB5-B5FA-A44B-8B1A-46DFDE38EA51}" type="presParOf" srcId="{A76470E8-F424-B54E-9A0C-7F88E43424A3}" destId="{9A3899E1-8B06-104D-8364-63A33BD59E75}" srcOrd="0" destOrd="0" presId="urn:microsoft.com/office/officeart/2005/8/layout/orgChart1"/>
    <dgm:cxn modelId="{DEA6F5F4-61F6-9848-87B8-B4436484E915}" type="presParOf" srcId="{9A3899E1-8B06-104D-8364-63A33BD59E75}" destId="{2A68636B-740E-9747-B57D-26729810DE77}" srcOrd="0" destOrd="0" presId="urn:microsoft.com/office/officeart/2005/8/layout/orgChart1"/>
    <dgm:cxn modelId="{151FDAD9-8E09-3347-9AC5-08CC63FE3173}" type="presParOf" srcId="{9A3899E1-8B06-104D-8364-63A33BD59E75}" destId="{748672D2-7A7C-0C41-908F-EB1360FB2948}" srcOrd="1" destOrd="0" presId="urn:microsoft.com/office/officeart/2005/8/layout/orgChart1"/>
    <dgm:cxn modelId="{556A50DB-34D6-FF46-8ECB-5EFC20A2E40B}" type="presParOf" srcId="{A76470E8-F424-B54E-9A0C-7F88E43424A3}" destId="{59EA62A9-24FA-8943-961B-8A474A5C73F9}" srcOrd="1" destOrd="0" presId="urn:microsoft.com/office/officeart/2005/8/layout/orgChart1"/>
    <dgm:cxn modelId="{9B967FFF-4EF1-2846-AB43-02DE4E8398F6}" type="presParOf" srcId="{59EA62A9-24FA-8943-961B-8A474A5C73F9}" destId="{501730DD-3CE1-7642-97B5-68BC5724208F}" srcOrd="0" destOrd="0" presId="urn:microsoft.com/office/officeart/2005/8/layout/orgChart1"/>
    <dgm:cxn modelId="{7FBB696A-613D-984A-91E0-9C511D2410D9}" type="presParOf" srcId="{59EA62A9-24FA-8943-961B-8A474A5C73F9}" destId="{D467FB43-A632-F142-B0A8-840306B53CCA}" srcOrd="1" destOrd="0" presId="urn:microsoft.com/office/officeart/2005/8/layout/orgChart1"/>
    <dgm:cxn modelId="{43284E21-8C5B-3A45-B247-BF5E133BAE4A}" type="presParOf" srcId="{D467FB43-A632-F142-B0A8-840306B53CCA}" destId="{6AB37FDE-1852-6A4D-987C-0E7166061E71}" srcOrd="0" destOrd="0" presId="urn:microsoft.com/office/officeart/2005/8/layout/orgChart1"/>
    <dgm:cxn modelId="{D1BFD16E-1B9A-D243-AE8B-F958DA20E45F}" type="presParOf" srcId="{6AB37FDE-1852-6A4D-987C-0E7166061E71}" destId="{7AC12F42-EF64-A943-850D-F60F1DAD7464}" srcOrd="0" destOrd="0" presId="urn:microsoft.com/office/officeart/2005/8/layout/orgChart1"/>
    <dgm:cxn modelId="{61762E04-3AF1-9145-9C3B-31EB764E19C5}" type="presParOf" srcId="{6AB37FDE-1852-6A4D-987C-0E7166061E71}" destId="{4B72D59A-B8D3-C344-8EA4-3C3711B2949C}" srcOrd="1" destOrd="0" presId="urn:microsoft.com/office/officeart/2005/8/layout/orgChart1"/>
    <dgm:cxn modelId="{1A463D76-3B9A-3440-BC68-E4D12CF3672D}" type="presParOf" srcId="{D467FB43-A632-F142-B0A8-840306B53CCA}" destId="{531DE908-6BAB-D548-A5BA-47C9877CE9F3}" srcOrd="1" destOrd="0" presId="urn:microsoft.com/office/officeart/2005/8/layout/orgChart1"/>
    <dgm:cxn modelId="{DD7BFEF4-E41A-5C45-ABE1-5DF47C1A5CAE}" type="presParOf" srcId="{D467FB43-A632-F142-B0A8-840306B53CCA}" destId="{A35E62EB-68EA-174F-A0F0-CE92F21E6AEA}" srcOrd="2" destOrd="0" presId="urn:microsoft.com/office/officeart/2005/8/layout/orgChart1"/>
    <dgm:cxn modelId="{DD50C4D2-FD68-0C44-B66F-DCEFB5582AC6}" type="presParOf" srcId="{59EA62A9-24FA-8943-961B-8A474A5C73F9}" destId="{36FB2B57-E4E1-7744-91EF-580A7275921C}" srcOrd="2" destOrd="0" presId="urn:microsoft.com/office/officeart/2005/8/layout/orgChart1"/>
    <dgm:cxn modelId="{881B30E4-2297-0142-B051-7D3426E36DAC}" type="presParOf" srcId="{59EA62A9-24FA-8943-961B-8A474A5C73F9}" destId="{CA0C0EF6-9810-E046-9F41-BC8FAA380E2F}" srcOrd="3" destOrd="0" presId="urn:microsoft.com/office/officeart/2005/8/layout/orgChart1"/>
    <dgm:cxn modelId="{ACDD4FBA-B8D5-C644-8D7A-50260A6C2609}" type="presParOf" srcId="{CA0C0EF6-9810-E046-9F41-BC8FAA380E2F}" destId="{64A1BA7F-F668-D94A-B1DF-57C073434738}" srcOrd="0" destOrd="0" presId="urn:microsoft.com/office/officeart/2005/8/layout/orgChart1"/>
    <dgm:cxn modelId="{DB872CC2-F523-2E41-8FD8-11C7EAF99DF9}" type="presParOf" srcId="{64A1BA7F-F668-D94A-B1DF-57C073434738}" destId="{22D31928-D92F-4347-950D-7768B7C7C938}" srcOrd="0" destOrd="0" presId="urn:microsoft.com/office/officeart/2005/8/layout/orgChart1"/>
    <dgm:cxn modelId="{44825D74-B0F0-3042-A9BB-E03FC4FCAB48}" type="presParOf" srcId="{64A1BA7F-F668-D94A-B1DF-57C073434738}" destId="{950AF5C0-2589-D74D-84F3-9B686C9C4C44}" srcOrd="1" destOrd="0" presId="urn:microsoft.com/office/officeart/2005/8/layout/orgChart1"/>
    <dgm:cxn modelId="{89EDD380-B7B3-B845-8AB4-3EFCC1BD266B}" type="presParOf" srcId="{CA0C0EF6-9810-E046-9F41-BC8FAA380E2F}" destId="{04227EAE-EC75-7641-8EC1-1581F634EBBE}" srcOrd="1" destOrd="0" presId="urn:microsoft.com/office/officeart/2005/8/layout/orgChart1"/>
    <dgm:cxn modelId="{242F085C-E9F8-E54E-BD49-290BD8E99CBE}" type="presParOf" srcId="{04227EAE-EC75-7641-8EC1-1581F634EBBE}" destId="{01E65F9D-5C1B-FA4A-8C60-5105A6FF50B8}" srcOrd="0" destOrd="0" presId="urn:microsoft.com/office/officeart/2005/8/layout/orgChart1"/>
    <dgm:cxn modelId="{C4B437EF-9ACB-D145-848A-EA94BB0A67FD}" type="presParOf" srcId="{04227EAE-EC75-7641-8EC1-1581F634EBBE}" destId="{C40A4BBD-ED1B-B84E-9E7E-86605167DB79}" srcOrd="1" destOrd="0" presId="urn:microsoft.com/office/officeart/2005/8/layout/orgChart1"/>
    <dgm:cxn modelId="{D369CA47-8E7E-6E49-A037-0FEC78B0B416}" type="presParOf" srcId="{C40A4BBD-ED1B-B84E-9E7E-86605167DB79}" destId="{916780CD-FE98-C047-A8AB-8839B1F656F8}" srcOrd="0" destOrd="0" presId="urn:microsoft.com/office/officeart/2005/8/layout/orgChart1"/>
    <dgm:cxn modelId="{EACCB5BD-E2A8-294C-8CA5-50E6D2ED24F4}" type="presParOf" srcId="{916780CD-FE98-C047-A8AB-8839B1F656F8}" destId="{8D19D306-ADB6-DC44-81F7-E9ABAD8D9CA5}" srcOrd="0" destOrd="0" presId="urn:microsoft.com/office/officeart/2005/8/layout/orgChart1"/>
    <dgm:cxn modelId="{DBCE43DB-CB6B-FB4A-8A92-2FE9EE556F10}" type="presParOf" srcId="{916780CD-FE98-C047-A8AB-8839B1F656F8}" destId="{1F309DCC-B2AC-F149-849B-1A909A6FF7D5}" srcOrd="1" destOrd="0" presId="urn:microsoft.com/office/officeart/2005/8/layout/orgChart1"/>
    <dgm:cxn modelId="{18575B1A-660F-F042-89ED-E28513343152}" type="presParOf" srcId="{C40A4BBD-ED1B-B84E-9E7E-86605167DB79}" destId="{05E59ED4-21B6-424B-BCAF-BD28A1CEE152}" srcOrd="1" destOrd="0" presId="urn:microsoft.com/office/officeart/2005/8/layout/orgChart1"/>
    <dgm:cxn modelId="{2782EBFF-2FBF-D44C-8D45-B5125E8C1449}" type="presParOf" srcId="{C40A4BBD-ED1B-B84E-9E7E-86605167DB79}" destId="{BE98EC34-00BF-E54D-80B3-6AC7CA803E91}" srcOrd="2" destOrd="0" presId="urn:microsoft.com/office/officeart/2005/8/layout/orgChart1"/>
    <dgm:cxn modelId="{1302DC50-F076-3F47-827E-49D9030B632C}" type="presParOf" srcId="{04227EAE-EC75-7641-8EC1-1581F634EBBE}" destId="{F0BD3DBA-0670-A246-B624-53015AA40F81}" srcOrd="2" destOrd="0" presId="urn:microsoft.com/office/officeart/2005/8/layout/orgChart1"/>
    <dgm:cxn modelId="{2AFC0ACF-7561-B647-9F59-E34EEF44F24C}" type="presParOf" srcId="{04227EAE-EC75-7641-8EC1-1581F634EBBE}" destId="{12724523-2836-B14E-A742-619A58C92934}" srcOrd="3" destOrd="0" presId="urn:microsoft.com/office/officeart/2005/8/layout/orgChart1"/>
    <dgm:cxn modelId="{07EC13A9-9AB6-D049-9042-C68DC7C013C1}" type="presParOf" srcId="{12724523-2836-B14E-A742-619A58C92934}" destId="{84B4F656-1C3C-9443-8EBE-72E196ED2264}" srcOrd="0" destOrd="0" presId="urn:microsoft.com/office/officeart/2005/8/layout/orgChart1"/>
    <dgm:cxn modelId="{895666F6-5F11-F344-ABD4-4819BD2A3542}" type="presParOf" srcId="{84B4F656-1C3C-9443-8EBE-72E196ED2264}" destId="{DEFAA20E-1242-5445-B8CB-688777BF2943}" srcOrd="0" destOrd="0" presId="urn:microsoft.com/office/officeart/2005/8/layout/orgChart1"/>
    <dgm:cxn modelId="{ADFA4CEC-04A5-D843-9EED-8E7393AAD46A}" type="presParOf" srcId="{84B4F656-1C3C-9443-8EBE-72E196ED2264}" destId="{D1C0C50D-03EF-6D4E-9350-4F4412BE498B}" srcOrd="1" destOrd="0" presId="urn:microsoft.com/office/officeart/2005/8/layout/orgChart1"/>
    <dgm:cxn modelId="{E212BFBF-0859-A849-997D-9F84F922D184}" type="presParOf" srcId="{12724523-2836-B14E-A742-619A58C92934}" destId="{DB3B7FFB-804E-1B42-B998-8BB20F2A6231}" srcOrd="1" destOrd="0" presId="urn:microsoft.com/office/officeart/2005/8/layout/orgChart1"/>
    <dgm:cxn modelId="{F04E5E7C-8431-BF48-824D-FD3857BE6A9A}" type="presParOf" srcId="{12724523-2836-B14E-A742-619A58C92934}" destId="{334EE6FB-BC40-A043-BB52-FAE5DCB4F1EC}" srcOrd="2" destOrd="0" presId="urn:microsoft.com/office/officeart/2005/8/layout/orgChart1"/>
    <dgm:cxn modelId="{284D0B7A-6386-074D-ADCC-52FD13C4BDB4}" type="presParOf" srcId="{CA0C0EF6-9810-E046-9F41-BC8FAA380E2F}" destId="{ABD1C8CB-FE85-1546-B689-79F3665B4BCA}" srcOrd="2" destOrd="0" presId="urn:microsoft.com/office/officeart/2005/8/layout/orgChart1"/>
    <dgm:cxn modelId="{CAA9DD6D-2D42-274D-912C-54963EE38E78}" type="presParOf" srcId="{A76470E8-F424-B54E-9A0C-7F88E43424A3}" destId="{FC5A8DEE-A2A3-DC45-A4BB-3F29916A585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FA4ED6-F90D-4CBF-A53E-6CCF6DB3F713}">
      <dsp:nvSpPr>
        <dsp:cNvPr id="0" name=""/>
        <dsp:cNvSpPr/>
      </dsp:nvSpPr>
      <dsp:spPr>
        <a:xfrm rot="5400000">
          <a:off x="-70713" y="72327"/>
          <a:ext cx="471422" cy="329995"/>
        </a:xfrm>
        <a:prstGeom prst="chevron">
          <a:avLst/>
        </a:prstGeom>
        <a:solidFill>
          <a:srgbClr val="00B0F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>
              <a:solidFill>
                <a:srgbClr val="002060"/>
              </a:solidFill>
            </a:rPr>
            <a:t>Phase 1</a:t>
          </a:r>
        </a:p>
      </dsp:txBody>
      <dsp:txXfrm rot="-5400000">
        <a:off x="1" y="166612"/>
        <a:ext cx="329995" cy="141427"/>
      </dsp:txXfrm>
    </dsp:sp>
    <dsp:sp modelId="{0D411B8A-3669-4BD0-B09C-5EE1406D0F23}">
      <dsp:nvSpPr>
        <dsp:cNvPr id="0" name=""/>
        <dsp:cNvSpPr/>
      </dsp:nvSpPr>
      <dsp:spPr>
        <a:xfrm rot="5400000">
          <a:off x="1799409" y="-1469413"/>
          <a:ext cx="306424" cy="32452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>
              <a:solidFill>
                <a:srgbClr val="002060"/>
              </a:solidFill>
            </a:rPr>
            <a:t>Adaptation</a:t>
          </a:r>
          <a:endParaRPr lang="en-GB" sz="2000" kern="1200" dirty="0">
            <a:solidFill>
              <a:srgbClr val="002060"/>
            </a:solidFill>
          </a:endParaRPr>
        </a:p>
      </dsp:txBody>
      <dsp:txXfrm rot="-5400000">
        <a:off x="329995" y="14959"/>
        <a:ext cx="3230294" cy="276508"/>
      </dsp:txXfrm>
    </dsp:sp>
    <dsp:sp modelId="{12F07D20-9C12-4EB0-BC97-879168E8A9A0}">
      <dsp:nvSpPr>
        <dsp:cNvPr id="0" name=""/>
        <dsp:cNvSpPr/>
      </dsp:nvSpPr>
      <dsp:spPr>
        <a:xfrm rot="5400000">
          <a:off x="-70713" y="510693"/>
          <a:ext cx="471422" cy="329995"/>
        </a:xfrm>
        <a:prstGeom prst="chevron">
          <a:avLst/>
        </a:prstGeom>
        <a:solidFill>
          <a:srgbClr val="00B0F0">
            <a:alpha val="8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>
              <a:solidFill>
                <a:srgbClr val="002060"/>
              </a:solidFill>
            </a:rPr>
            <a:t>Phase 2</a:t>
          </a:r>
        </a:p>
      </dsp:txBody>
      <dsp:txXfrm rot="-5400000">
        <a:off x="1" y="604978"/>
        <a:ext cx="329995" cy="141427"/>
      </dsp:txXfrm>
    </dsp:sp>
    <dsp:sp modelId="{BE083F66-1948-4921-A79A-FAA85F6FF004}">
      <dsp:nvSpPr>
        <dsp:cNvPr id="0" name=""/>
        <dsp:cNvSpPr/>
      </dsp:nvSpPr>
      <dsp:spPr>
        <a:xfrm rot="5400000">
          <a:off x="1733467" y="-1029433"/>
          <a:ext cx="438309" cy="32452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>
              <a:solidFill>
                <a:srgbClr val="002060"/>
              </a:solidFill>
            </a:rPr>
            <a:t>Small, feasibility (</a:t>
          </a:r>
          <a:r>
            <a:rPr lang="en-US" sz="2000" b="1" kern="1200" dirty="0">
              <a:solidFill>
                <a:srgbClr val="002060"/>
              </a:solidFill>
            </a:rPr>
            <a:t>RCT</a:t>
          </a:r>
          <a:r>
            <a:rPr lang="en-US" sz="2000" kern="1200" dirty="0">
              <a:solidFill>
                <a:srgbClr val="002060"/>
              </a:solidFill>
            </a:rPr>
            <a:t>)</a:t>
          </a:r>
          <a:endParaRPr lang="en-GB" sz="2000" kern="1200" dirty="0">
            <a:solidFill>
              <a:srgbClr val="002060"/>
            </a:solidFill>
          </a:endParaRPr>
        </a:p>
      </dsp:txBody>
      <dsp:txXfrm rot="-5400000">
        <a:off x="329996" y="395434"/>
        <a:ext cx="3223856" cy="395517"/>
      </dsp:txXfrm>
    </dsp:sp>
    <dsp:sp modelId="{2CA0D3B4-1004-4EB3-8415-ACC23E723548}">
      <dsp:nvSpPr>
        <dsp:cNvPr id="0" name=""/>
        <dsp:cNvSpPr/>
      </dsp:nvSpPr>
      <dsp:spPr>
        <a:xfrm rot="5400000">
          <a:off x="-70713" y="883116"/>
          <a:ext cx="471422" cy="329995"/>
        </a:xfrm>
        <a:prstGeom prst="chevron">
          <a:avLst/>
        </a:prstGeom>
        <a:solidFill>
          <a:srgbClr val="00B0F0">
            <a:alpha val="6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>
              <a:solidFill>
                <a:srgbClr val="002060"/>
              </a:solidFill>
            </a:rPr>
            <a:t>Phase 3</a:t>
          </a:r>
        </a:p>
      </dsp:txBody>
      <dsp:txXfrm rot="-5400000">
        <a:off x="1" y="977401"/>
        <a:ext cx="329995" cy="141427"/>
      </dsp:txXfrm>
    </dsp:sp>
    <dsp:sp modelId="{C43D5758-DEAD-4BB7-A82B-D8A0D25702AC}">
      <dsp:nvSpPr>
        <dsp:cNvPr id="0" name=""/>
        <dsp:cNvSpPr/>
      </dsp:nvSpPr>
      <dsp:spPr>
        <a:xfrm rot="5400000">
          <a:off x="1792140" y="-646598"/>
          <a:ext cx="306424" cy="32452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>
              <a:solidFill>
                <a:srgbClr val="002060"/>
              </a:solidFill>
            </a:rPr>
            <a:t>Process evaluation</a:t>
          </a:r>
          <a:endParaRPr lang="en-GB" sz="1800" kern="1200" dirty="0">
            <a:solidFill>
              <a:srgbClr val="002060"/>
            </a:solidFill>
          </a:endParaRPr>
        </a:p>
      </dsp:txBody>
      <dsp:txXfrm rot="-5400000">
        <a:off x="322726" y="837774"/>
        <a:ext cx="3230294" cy="276508"/>
      </dsp:txXfrm>
    </dsp:sp>
    <dsp:sp modelId="{C76725C3-76E8-485E-9A64-50D2B18DA924}">
      <dsp:nvSpPr>
        <dsp:cNvPr id="0" name=""/>
        <dsp:cNvSpPr/>
      </dsp:nvSpPr>
      <dsp:spPr>
        <a:xfrm rot="5400000">
          <a:off x="-70713" y="1255540"/>
          <a:ext cx="471422" cy="329995"/>
        </a:xfrm>
        <a:prstGeom prst="chevron">
          <a:avLst/>
        </a:prstGeom>
        <a:solidFill>
          <a:srgbClr val="00B0F0">
            <a:alpha val="4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>
              <a:solidFill>
                <a:srgbClr val="002060"/>
              </a:solidFill>
            </a:rPr>
            <a:t>Phase 4</a:t>
          </a:r>
        </a:p>
      </dsp:txBody>
      <dsp:txXfrm rot="-5400000">
        <a:off x="1" y="1349825"/>
        <a:ext cx="329995" cy="141427"/>
      </dsp:txXfrm>
    </dsp:sp>
    <dsp:sp modelId="{1B188C02-FF91-4179-8D71-4AB23C546BD7}">
      <dsp:nvSpPr>
        <dsp:cNvPr id="0" name=""/>
        <dsp:cNvSpPr/>
      </dsp:nvSpPr>
      <dsp:spPr>
        <a:xfrm rot="5400000">
          <a:off x="1799409" y="-284586"/>
          <a:ext cx="306424" cy="32452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>
              <a:solidFill>
                <a:srgbClr val="002060"/>
              </a:solidFill>
            </a:rPr>
            <a:t>Large, definitive,  </a:t>
          </a:r>
          <a:r>
            <a:rPr lang="en-US" sz="2000" b="1" kern="1200" dirty="0">
              <a:solidFill>
                <a:srgbClr val="002060"/>
              </a:solidFill>
            </a:rPr>
            <a:t>RTC</a:t>
          </a:r>
          <a:endParaRPr lang="en-GB" sz="2000" kern="1200" dirty="0">
            <a:solidFill>
              <a:srgbClr val="002060"/>
            </a:solidFill>
          </a:endParaRPr>
        </a:p>
      </dsp:txBody>
      <dsp:txXfrm rot="-5400000">
        <a:off x="329995" y="1199786"/>
        <a:ext cx="3230294" cy="276508"/>
      </dsp:txXfrm>
    </dsp:sp>
    <dsp:sp modelId="{106C769A-E9E2-4284-8EE7-7B8F47C5D29D}">
      <dsp:nvSpPr>
        <dsp:cNvPr id="0" name=""/>
        <dsp:cNvSpPr/>
      </dsp:nvSpPr>
      <dsp:spPr>
        <a:xfrm rot="5400000">
          <a:off x="-70713" y="1627964"/>
          <a:ext cx="471422" cy="329995"/>
        </a:xfrm>
        <a:prstGeom prst="chevron">
          <a:avLst/>
        </a:prstGeom>
        <a:solidFill>
          <a:srgbClr val="00B0F0">
            <a:alpha val="2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>
              <a:solidFill>
                <a:srgbClr val="002060"/>
              </a:solidFill>
            </a:rPr>
            <a:t>Phase 5</a:t>
          </a:r>
        </a:p>
      </dsp:txBody>
      <dsp:txXfrm rot="-5400000">
        <a:off x="1" y="1722249"/>
        <a:ext cx="329995" cy="141427"/>
      </dsp:txXfrm>
    </dsp:sp>
    <dsp:sp modelId="{103758CC-04AD-4F31-8E76-810CA8BF3AB8}">
      <dsp:nvSpPr>
        <dsp:cNvPr id="0" name=""/>
        <dsp:cNvSpPr/>
      </dsp:nvSpPr>
      <dsp:spPr>
        <a:xfrm rot="5400000">
          <a:off x="1799409" y="87836"/>
          <a:ext cx="306424" cy="32452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>
              <a:solidFill>
                <a:srgbClr val="002060"/>
              </a:solidFill>
            </a:rPr>
            <a:t>Process evaluation</a:t>
          </a:r>
          <a:endParaRPr lang="en-GB" sz="2000" kern="1200" dirty="0">
            <a:solidFill>
              <a:srgbClr val="002060"/>
            </a:solidFill>
          </a:endParaRPr>
        </a:p>
      </dsp:txBody>
      <dsp:txXfrm rot="-5400000">
        <a:off x="329995" y="1572208"/>
        <a:ext cx="3230294" cy="2765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C20A4-C7E7-F845-A87E-DC1907B7D850}">
      <dsp:nvSpPr>
        <dsp:cNvPr id="0" name=""/>
        <dsp:cNvSpPr/>
      </dsp:nvSpPr>
      <dsp:spPr>
        <a:xfrm>
          <a:off x="849242" y="137372"/>
          <a:ext cx="1469682" cy="146990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F3C7D6-1B8A-AA4B-99A3-F615B80347F4}">
      <dsp:nvSpPr>
        <dsp:cNvPr id="0" name=""/>
        <dsp:cNvSpPr/>
      </dsp:nvSpPr>
      <dsp:spPr>
        <a:xfrm>
          <a:off x="1174090" y="668053"/>
          <a:ext cx="816674" cy="4082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language</a:t>
          </a:r>
        </a:p>
      </dsp:txBody>
      <dsp:txXfrm>
        <a:off x="1174090" y="668053"/>
        <a:ext cx="816674" cy="408239"/>
      </dsp:txXfrm>
    </dsp:sp>
    <dsp:sp modelId="{9D6B0E6A-57F5-E143-BFBE-5D85A58C8137}">
      <dsp:nvSpPr>
        <dsp:cNvPr id="0" name=""/>
        <dsp:cNvSpPr/>
      </dsp:nvSpPr>
      <dsp:spPr>
        <a:xfrm>
          <a:off x="441042" y="981942"/>
          <a:ext cx="1469682" cy="146990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51F059-B010-BF42-B565-93FD0FD705A3}">
      <dsp:nvSpPr>
        <dsp:cNvPr id="0" name=""/>
        <dsp:cNvSpPr/>
      </dsp:nvSpPr>
      <dsp:spPr>
        <a:xfrm>
          <a:off x="767547" y="1517508"/>
          <a:ext cx="816674" cy="4082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work</a:t>
          </a:r>
        </a:p>
      </dsp:txBody>
      <dsp:txXfrm>
        <a:off x="767547" y="1517508"/>
        <a:ext cx="816674" cy="408239"/>
      </dsp:txXfrm>
    </dsp:sp>
    <dsp:sp modelId="{21F53286-16E3-6440-ADCC-9D14C6005FD5}">
      <dsp:nvSpPr>
        <dsp:cNvPr id="0" name=""/>
        <dsp:cNvSpPr/>
      </dsp:nvSpPr>
      <dsp:spPr>
        <a:xfrm>
          <a:off x="953844" y="1927580"/>
          <a:ext cx="1262685" cy="1263191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FFC6F2-54E5-C343-AFB5-25654C0B1E54}">
      <dsp:nvSpPr>
        <dsp:cNvPr id="0" name=""/>
        <dsp:cNvSpPr/>
      </dsp:nvSpPr>
      <dsp:spPr>
        <a:xfrm>
          <a:off x="1176022" y="2368185"/>
          <a:ext cx="816674" cy="4082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contact</a:t>
          </a:r>
        </a:p>
      </dsp:txBody>
      <dsp:txXfrm>
        <a:off x="1176022" y="2368185"/>
        <a:ext cx="816674" cy="4082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BD3DBA-0670-A246-B624-53015AA40F81}">
      <dsp:nvSpPr>
        <dsp:cNvPr id="0" name=""/>
        <dsp:cNvSpPr/>
      </dsp:nvSpPr>
      <dsp:spPr>
        <a:xfrm>
          <a:off x="3616314" y="2081649"/>
          <a:ext cx="257929" cy="2011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1850"/>
              </a:lnTo>
              <a:lnTo>
                <a:pt x="257929" y="2011850"/>
              </a:lnTo>
            </a:path>
          </a:pathLst>
        </a:custGeom>
        <a:noFill/>
        <a:ln w="12700" cap="flat" cmpd="sng" algn="ctr">
          <a:solidFill>
            <a:srgbClr val="C1B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E65F9D-5C1B-FA4A-8C60-5105A6FF50B8}">
      <dsp:nvSpPr>
        <dsp:cNvPr id="0" name=""/>
        <dsp:cNvSpPr/>
      </dsp:nvSpPr>
      <dsp:spPr>
        <a:xfrm>
          <a:off x="3616314" y="2081649"/>
          <a:ext cx="257929" cy="7909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0983"/>
              </a:lnTo>
              <a:lnTo>
                <a:pt x="257929" y="790983"/>
              </a:lnTo>
            </a:path>
          </a:pathLst>
        </a:custGeom>
        <a:noFill/>
        <a:ln w="12700" cap="flat" cmpd="sng" algn="ctr">
          <a:solidFill>
            <a:srgbClr val="C1B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FB2B57-E4E1-7744-91EF-580A7275921C}">
      <dsp:nvSpPr>
        <dsp:cNvPr id="0" name=""/>
        <dsp:cNvSpPr/>
      </dsp:nvSpPr>
      <dsp:spPr>
        <a:xfrm>
          <a:off x="3115174" y="860782"/>
          <a:ext cx="1188951" cy="361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550"/>
              </a:lnTo>
              <a:lnTo>
                <a:pt x="1188951" y="180550"/>
              </a:lnTo>
              <a:lnTo>
                <a:pt x="1188951" y="361101"/>
              </a:lnTo>
            </a:path>
          </a:pathLst>
        </a:custGeom>
        <a:noFill/>
        <a:ln w="12700" cap="flat" cmpd="sng" algn="ctr">
          <a:solidFill>
            <a:srgbClr val="C1B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1730DD-3CE1-7642-97B5-68BC5724208F}">
      <dsp:nvSpPr>
        <dsp:cNvPr id="0" name=""/>
        <dsp:cNvSpPr/>
      </dsp:nvSpPr>
      <dsp:spPr>
        <a:xfrm>
          <a:off x="2074859" y="860782"/>
          <a:ext cx="1040315" cy="361101"/>
        </a:xfrm>
        <a:custGeom>
          <a:avLst/>
          <a:gdLst/>
          <a:ahLst/>
          <a:cxnLst/>
          <a:rect l="0" t="0" r="0" b="0"/>
          <a:pathLst>
            <a:path>
              <a:moveTo>
                <a:pt x="1040315" y="0"/>
              </a:moveTo>
              <a:lnTo>
                <a:pt x="1040315" y="180550"/>
              </a:lnTo>
              <a:lnTo>
                <a:pt x="0" y="180550"/>
              </a:lnTo>
              <a:lnTo>
                <a:pt x="0" y="361101"/>
              </a:lnTo>
            </a:path>
          </a:pathLst>
        </a:custGeom>
        <a:noFill/>
        <a:ln w="12700" cap="flat" cmpd="sng" algn="ctr">
          <a:solidFill>
            <a:srgbClr val="C1B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68636B-740E-9747-B57D-26729810DE77}">
      <dsp:nvSpPr>
        <dsp:cNvPr id="0" name=""/>
        <dsp:cNvSpPr/>
      </dsp:nvSpPr>
      <dsp:spPr>
        <a:xfrm>
          <a:off x="2255409" y="1017"/>
          <a:ext cx="1719530" cy="859765"/>
        </a:xfrm>
        <a:prstGeom prst="rect">
          <a:avLst/>
        </a:prstGeom>
        <a:solidFill>
          <a:srgbClr val="AB003A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78 </a:t>
          </a:r>
          <a:r>
            <a:rPr lang="en-US" sz="1500" kern="1200"/>
            <a:t>participants screened</a:t>
          </a:r>
          <a:endParaRPr lang="en-US" sz="1500" kern="1200" dirty="0"/>
        </a:p>
      </dsp:txBody>
      <dsp:txXfrm>
        <a:off x="2255409" y="1017"/>
        <a:ext cx="1719530" cy="859765"/>
      </dsp:txXfrm>
    </dsp:sp>
    <dsp:sp modelId="{7AC12F42-EF64-A943-850D-F60F1DAD7464}">
      <dsp:nvSpPr>
        <dsp:cNvPr id="0" name=""/>
        <dsp:cNvSpPr/>
      </dsp:nvSpPr>
      <dsp:spPr>
        <a:xfrm>
          <a:off x="1066457" y="1221884"/>
          <a:ext cx="2016802" cy="2245603"/>
        </a:xfrm>
        <a:prstGeom prst="rect">
          <a:avLst/>
        </a:prstGeom>
        <a:solidFill>
          <a:srgbClr val="AB003A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32 participants excluded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1500" kern="1200" dirty="0"/>
            <a:t> - WHODAS: 15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1500" kern="1200" dirty="0"/>
            <a:t>- K10: 4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1500" kern="1200" dirty="0"/>
            <a:t>- Thoughts of suicide: 4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1500" kern="1200" dirty="0"/>
            <a:t>- Mental capacity: 8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1500" kern="1200" dirty="0"/>
            <a:t>- The participants did not want to participate: 1</a:t>
          </a:r>
        </a:p>
      </dsp:txBody>
      <dsp:txXfrm>
        <a:off x="1066457" y="1221884"/>
        <a:ext cx="2016802" cy="2245603"/>
      </dsp:txXfrm>
    </dsp:sp>
    <dsp:sp modelId="{22D31928-D92F-4347-950D-7768B7C7C938}">
      <dsp:nvSpPr>
        <dsp:cNvPr id="0" name=""/>
        <dsp:cNvSpPr/>
      </dsp:nvSpPr>
      <dsp:spPr>
        <a:xfrm>
          <a:off x="3444361" y="1221884"/>
          <a:ext cx="1719530" cy="859765"/>
        </a:xfrm>
        <a:prstGeom prst="rect">
          <a:avLst/>
        </a:prstGeom>
        <a:solidFill>
          <a:srgbClr val="AB003A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46  Participants included</a:t>
          </a:r>
        </a:p>
      </dsp:txBody>
      <dsp:txXfrm>
        <a:off x="3444361" y="1221884"/>
        <a:ext cx="1719530" cy="859765"/>
      </dsp:txXfrm>
    </dsp:sp>
    <dsp:sp modelId="{8D19D306-ADB6-DC44-81F7-E9ABAD8D9CA5}">
      <dsp:nvSpPr>
        <dsp:cNvPr id="0" name=""/>
        <dsp:cNvSpPr/>
      </dsp:nvSpPr>
      <dsp:spPr>
        <a:xfrm>
          <a:off x="3874244" y="2442750"/>
          <a:ext cx="1719530" cy="859765"/>
        </a:xfrm>
        <a:prstGeom prst="rect">
          <a:avLst/>
        </a:prstGeom>
        <a:solidFill>
          <a:srgbClr val="AB003A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24 Group PM+/E-CAU</a:t>
          </a:r>
        </a:p>
      </dsp:txBody>
      <dsp:txXfrm>
        <a:off x="3874244" y="2442750"/>
        <a:ext cx="1719530" cy="859765"/>
      </dsp:txXfrm>
    </dsp:sp>
    <dsp:sp modelId="{DEFAA20E-1242-5445-B8CB-688777BF2943}">
      <dsp:nvSpPr>
        <dsp:cNvPr id="0" name=""/>
        <dsp:cNvSpPr/>
      </dsp:nvSpPr>
      <dsp:spPr>
        <a:xfrm>
          <a:off x="3874244" y="3663617"/>
          <a:ext cx="1719530" cy="859765"/>
        </a:xfrm>
        <a:prstGeom prst="rect">
          <a:avLst/>
        </a:prstGeom>
        <a:solidFill>
          <a:srgbClr val="AB003A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22 E-CAU</a:t>
          </a:r>
        </a:p>
      </dsp:txBody>
      <dsp:txXfrm>
        <a:off x="3874244" y="3663617"/>
        <a:ext cx="1719530" cy="8597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8EA75058-E2F6-4CFB-A558-47FF0B02D1F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70B6ECEF-D244-494D-A7F3-B5BF45E3A90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AF4C3C40-8DAC-4FE6-8333-F6F8A3F558D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988FADEE-8F64-4265-B4E7-0C07D1A9051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836E2C27-D3E2-465A-BF55-0FB553D316B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096590AD-F641-4449-B74F-DED1D810C1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B8F3FFE8-FA51-4233-8E2F-0014D86191B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B015117-7D81-4BEA-B430-389882D038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511DB0-14B6-4BD6-AD83-A2F068252CE5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FDDB725E-41F6-4E7F-AF1A-E688A54233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DDC54D91-8E0C-4BE3-BB2E-43775C2A2E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F3FFE8-FA51-4233-8E2F-0014D86191B1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27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F3FFE8-FA51-4233-8E2F-0014D86191B1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5103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9AF41B0-B47A-4835-B966-B3F930AB26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46ACF6-EF93-4508-9570-85555A73B744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4A462474-B144-43FC-A781-0D169F5E97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8C9D7684-F830-4FDB-A4A9-877E0E739E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3700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F3FFE8-FA51-4233-8E2F-0014D86191B1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1070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F3FFE8-FA51-4233-8E2F-0014D86191B1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6245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>
            <a:extLst>
              <a:ext uri="{FF2B5EF4-FFF2-40B4-BE49-F238E27FC236}">
                <a16:creationId xmlns:a16="http://schemas.microsoft.com/office/drawing/2014/main" id="{DA989DE0-F7D9-4045-98AF-40B881FC13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4" name="Notes Placeholder 2">
            <a:extLst>
              <a:ext uri="{FF2B5EF4-FFF2-40B4-BE49-F238E27FC236}">
                <a16:creationId xmlns:a16="http://schemas.microsoft.com/office/drawing/2014/main" id="{D950859A-381F-1D41-B3E4-A8A9E68DDF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tr-TR" altLang="en-US" dirty="0"/>
          </a:p>
        </p:txBody>
      </p:sp>
      <p:sp>
        <p:nvSpPr>
          <p:cNvPr id="64515" name="Slide Number Placeholder 3">
            <a:extLst>
              <a:ext uri="{FF2B5EF4-FFF2-40B4-BE49-F238E27FC236}">
                <a16:creationId xmlns:a16="http://schemas.microsoft.com/office/drawing/2014/main" id="{38F3C7F0-8DA1-6B43-99DF-4ACCE8B595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9F4DFF3-7E00-3E4B-B4E1-9C78466024BB}" type="slidenum">
              <a:rPr lang="en-US" altLang="en-US" sz="1200" smtClean="0">
                <a:latin typeface="Arial" panose="020B0604020202020204" pitchFamily="34" charset="0"/>
              </a:rPr>
              <a:pPr/>
              <a:t>15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890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F72FC5D-5FF8-4273-8482-795CA7F83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E16BE0-5B68-4B57-8C7D-16BBE45DD13D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40962" name="Rectangle 1026">
            <a:extLst>
              <a:ext uri="{FF2B5EF4-FFF2-40B4-BE49-F238E27FC236}">
                <a16:creationId xmlns:a16="http://schemas.microsoft.com/office/drawing/2014/main" id="{8F215626-3ED8-40D7-B986-48D74AEB90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1027">
            <a:extLst>
              <a:ext uri="{FF2B5EF4-FFF2-40B4-BE49-F238E27FC236}">
                <a16:creationId xmlns:a16="http://schemas.microsoft.com/office/drawing/2014/main" id="{C50E94D8-173B-45F8-943A-CCDE62F9C9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F3FFE8-FA51-4233-8E2F-0014D86191B1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2989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B071394-BB47-4DF1-BD9F-E0959651A4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30AE1E-478D-4AD2-AF5A-72E598FA7955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48960F5B-66E6-470C-9AF1-90C892BC54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168D7FAF-4FF5-487A-BAF2-87496BD629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>
            <a:extLst>
              <a:ext uri="{FF2B5EF4-FFF2-40B4-BE49-F238E27FC236}">
                <a16:creationId xmlns:a16="http://schemas.microsoft.com/office/drawing/2014/main" id="{0E677991-96CF-314F-8D30-2C886006FE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>
            <a:extLst>
              <a:ext uri="{FF2B5EF4-FFF2-40B4-BE49-F238E27FC236}">
                <a16:creationId xmlns:a16="http://schemas.microsoft.com/office/drawing/2014/main" id="{396F771B-0F62-3742-94E2-D287C4295C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tr-TR" dirty="0"/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1FF1A436-3D78-8244-B7E9-40342632C8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CD9E5D8-D281-4841-BC5A-8A41D7E58D7D}" type="slidenum">
              <a:rPr lang="en-US" altLang="en-US" sz="1200" smtClean="0">
                <a:latin typeface="Arial" panose="020B0604020202020204" pitchFamily="34" charset="0"/>
              </a:rPr>
              <a:pPr/>
              <a:t>5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862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F3FFE8-FA51-4233-8E2F-0014D86191B1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3976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F3FFE8-FA51-4233-8E2F-0014D86191B1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1829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F3FFE8-FA51-4233-8E2F-0014D86191B1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6460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F3FFE8-FA51-4233-8E2F-0014D86191B1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0973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9" name="Rectangle 27">
            <a:extLst>
              <a:ext uri="{FF2B5EF4-FFF2-40B4-BE49-F238E27FC236}">
                <a16:creationId xmlns:a16="http://schemas.microsoft.com/office/drawing/2014/main" id="{747BE4CD-BC81-4A8A-A421-A2342E3CAA4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4800" y="381000"/>
            <a:ext cx="4762500" cy="914400"/>
          </a:xfrm>
          <a:prstGeom prst="rect">
            <a:avLst/>
          </a:prstGeom>
          <a:solidFill>
            <a:srgbClr val="BD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14" name="Rectangle 22">
            <a:extLst>
              <a:ext uri="{FF2B5EF4-FFF2-40B4-BE49-F238E27FC236}">
                <a16:creationId xmlns:a16="http://schemas.microsoft.com/office/drawing/2014/main" id="{AB9FA0A0-D874-4C8D-8A96-00E487F87C7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87950" y="2438400"/>
            <a:ext cx="3651250" cy="2171700"/>
          </a:xfrm>
          <a:prstGeom prst="rect">
            <a:avLst/>
          </a:prstGeom>
          <a:solidFill>
            <a:srgbClr val="9E14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B7834286-5F9B-49E4-ACCB-BCDBC936FA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02250" y="2667000"/>
            <a:ext cx="3276600" cy="83820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2FC14ACA-CC59-4650-912C-ACE1F8BCE06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02250" y="3505200"/>
            <a:ext cx="2438400" cy="914400"/>
          </a:xfr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pic>
        <p:nvPicPr>
          <p:cNvPr id="8215" name="Picture 23" descr="STRENGTHS_Logo_Strapline">
            <a:extLst>
              <a:ext uri="{FF2B5EF4-FFF2-40B4-BE49-F238E27FC236}">
                <a16:creationId xmlns:a16="http://schemas.microsoft.com/office/drawing/2014/main" id="{24FC5F86-5374-4E94-8DAC-7278C3E7D1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270500"/>
            <a:ext cx="2590800" cy="95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0" name="Picture 28" descr="EU">
            <a:extLst>
              <a:ext uri="{FF2B5EF4-FFF2-40B4-BE49-F238E27FC236}">
                <a16:creationId xmlns:a16="http://schemas.microsoft.com/office/drawing/2014/main" id="{543F9803-7FD1-44B5-A70A-37C684B3D4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450" y="5365750"/>
            <a:ext cx="1295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21" name="Rectangle 29">
            <a:extLst>
              <a:ext uri="{FF2B5EF4-FFF2-40B4-BE49-F238E27FC236}">
                <a16:creationId xmlns:a16="http://schemas.microsoft.com/office/drawing/2014/main" id="{CDBD9295-9E47-4A7B-A937-47216AFEF0F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1450" y="6483350"/>
            <a:ext cx="8915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900">
                <a:solidFill>
                  <a:srgbClr val="9E1440"/>
                </a:solidFill>
                <a:latin typeface="Calibri" panose="020F0502020204030204" pitchFamily="34" charset="0"/>
              </a:rPr>
              <a:t>This project has received funding from the European Union's Horizon 2020 Research and Innovation programme Societal Challenges under Grant Agreement No 733337.</a:t>
            </a:r>
            <a:endParaRPr lang="en-US" altLang="en-US" sz="900">
              <a:solidFill>
                <a:srgbClr val="9E1440"/>
              </a:solidFill>
              <a:latin typeface="Calibri" panose="020F0502020204030204" pitchFamily="34" charset="0"/>
            </a:endParaRPr>
          </a:p>
        </p:txBody>
      </p:sp>
      <p:pic>
        <p:nvPicPr>
          <p:cNvPr id="8223" name="Picture 31" descr="UNHCR Counselling Jordan1_PPT">
            <a:extLst>
              <a:ext uri="{FF2B5EF4-FFF2-40B4-BE49-F238E27FC236}">
                <a16:creationId xmlns:a16="http://schemas.microsoft.com/office/drawing/2014/main" id="{8E0365A4-500E-41C6-8EA5-7874F72C54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1450"/>
            <a:ext cx="4746625" cy="316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4" name="Picture 32" descr="26">
            <a:extLst>
              <a:ext uri="{FF2B5EF4-FFF2-40B4-BE49-F238E27FC236}">
                <a16:creationId xmlns:a16="http://schemas.microsoft.com/office/drawing/2014/main" id="{104A6EDD-43EE-4716-B165-ADEE529E63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1000"/>
            <a:ext cx="3657600" cy="193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DDBAE6-1ABB-42EB-8FEA-5C6EE60B3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722DC3C-D535-479B-B447-E25A10B435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0EE3E1-317D-433B-BDED-FD8B1EE64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B6C785D-3C07-4D9C-9A77-3205C6E5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DD9887C-58B1-4FD6-9A2B-412865ACB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8E657-C3F0-4E80-B4B4-E137868D3F27}" type="slidenum">
              <a:rPr lang="en-US" altLang="en-US"/>
              <a:pPr/>
              <a:t>‹#›</a:t>
            </a:fld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80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FF8C231-8EFF-4F23-A646-7B5F54B15D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10400" y="381000"/>
            <a:ext cx="1600200" cy="55626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A2CABD0-2797-4901-ACD5-4C84B701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209800" y="381000"/>
            <a:ext cx="4648200" cy="5562600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E16775-1822-4186-9DA1-A4202CD82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5F9AAA-C511-41D9-BE51-13DE3576A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991DAAC-018F-4482-992A-C7581590F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D22B8-FE2C-4011-87AF-C3433EDD1E24}" type="slidenum">
              <a:rPr lang="en-US" altLang="en-US"/>
              <a:pPr/>
              <a:t>‹#›</a:t>
            </a:fld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273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oud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BF5C9C-0A39-491A-BCAF-4906D9E2D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81000"/>
            <a:ext cx="6400800" cy="9906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2C86E4-3BCA-47FF-B2F8-833FA41D12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09800" y="1676400"/>
            <a:ext cx="3124200" cy="42672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50FE7E5-C996-4D45-AB1B-61FF758F4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00" y="1676400"/>
            <a:ext cx="3124200" cy="42672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E14ADCF-DD1A-4E00-B530-2DD2830345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09800" y="63214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2F66E3A-152B-4462-946D-E316829D9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22750" y="6321425"/>
            <a:ext cx="28194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B60B362-7CAD-4635-B100-F253F8263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62800" y="6321425"/>
            <a:ext cx="1447800" cy="457200"/>
          </a:xfrm>
        </p:spPr>
        <p:txBody>
          <a:bodyPr/>
          <a:lstStyle>
            <a:lvl1pPr>
              <a:defRPr/>
            </a:lvl1pPr>
          </a:lstStyle>
          <a:p>
            <a:fld id="{437BEEE0-746B-4B5D-8BD5-0BDBADC8C168}" type="slidenum">
              <a:rPr lang="en-US" altLang="en-US"/>
              <a:pPr/>
              <a:t>‹#›</a:t>
            </a:fld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096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AE69C77-4C30-4F99-9333-C4DD85EF4A68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2209800" y="381000"/>
            <a:ext cx="6400800" cy="55626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7914561-BC58-4429-ACAF-4FA3E6BD62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09800" y="63214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522DB23-7846-440D-8B6A-5B26DF1C5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22750" y="6321425"/>
            <a:ext cx="28194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1DCED66-39C1-40AA-AE27-F1EBABA4D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62800" y="6321425"/>
            <a:ext cx="1447800" cy="457200"/>
          </a:xfrm>
        </p:spPr>
        <p:txBody>
          <a:bodyPr/>
          <a:lstStyle>
            <a:lvl1pPr>
              <a:defRPr/>
            </a:lvl1pPr>
          </a:lstStyle>
          <a:p>
            <a:fld id="{B9047845-C61E-4379-B65C-376C64B53ED7}" type="slidenum">
              <a:rPr lang="en-US" altLang="en-US"/>
              <a:pPr/>
              <a:t>‹#›</a:t>
            </a:fld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132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FA48EF-D2A7-48A2-A12C-8DA925513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EED424-522B-4058-8184-69A275FC4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9719BA1-D83E-424B-8427-A4F887040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96B26F-DFDA-4F56-A425-ED26DCE35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A15032-E581-4587-BE94-5497DEA68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AF73E9-5D0F-4D8D-A339-33636659A915}" type="slidenum">
              <a:rPr lang="en-US" altLang="en-US"/>
              <a:pPr/>
              <a:t>‹#›</a:t>
            </a:fld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060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A07E76-E241-43DA-B282-B79B018DE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F899197-C2E5-43B4-8648-B4A9E3F2A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3138ED-572A-4076-8F4D-0A21B8238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1B6AAF9-5012-4547-B1C7-9B784F70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1ACFF8-FDB1-4E6E-905D-112F7336D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ADCE3-F2F6-44A4-B4F7-1FA45940B82D}" type="slidenum">
              <a:rPr lang="en-US" altLang="en-US"/>
              <a:pPr/>
              <a:t>‹#›</a:t>
            </a:fld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646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AFD21F-D21A-4326-8BB7-B2929D176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650A28-7CCD-4F52-B70B-55D7C8DAB2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09800" y="1676400"/>
            <a:ext cx="3124200" cy="42672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7D41283-14CB-4F93-88E1-90423EB65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400" y="1676400"/>
            <a:ext cx="3124200" cy="42672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46F5E8B-8864-420A-ACC3-3C1CD4044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204868F-D5DD-4C87-A3FE-126FC2D1F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701F85-EBDD-438D-9FED-14A6220F5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17B2DA-F8C6-4D69-9C7D-D9BC925D258B}" type="slidenum">
              <a:rPr lang="en-US" altLang="en-US"/>
              <a:pPr/>
              <a:t>‹#›</a:t>
            </a:fld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767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6E4DE9-EF1D-4EB9-B6EC-06BE0A7A0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AB2D504-B5C9-41F9-87C7-836ADBD02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2E9584C-A18D-4F14-B88D-67DDD027E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1966246-EAE4-42F3-83E9-C00A94C9F3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1142AAF-33AD-4281-96F0-512A72CD78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8ACB6DB-F2F9-4F27-9B8F-578BB822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1C79204-FBF8-45EF-B8E2-6A28F2C90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4CFE3BB-B5EB-4045-8F86-2DE368A7F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05DC6-2306-4592-9F04-5E508CFE1C1A}" type="slidenum">
              <a:rPr lang="en-US" altLang="en-US"/>
              <a:pPr/>
              <a:t>‹#›</a:t>
            </a:fld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77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614B00-9546-4527-9906-9972D0437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FA84E0F-8601-4A3F-8321-F726E92BE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BC9BDE2-4EB9-468F-84B6-EEEFCF192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4EB149-4126-44ED-86C4-E18494C42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E048E-C806-4EB8-98A8-C8FC6A490898}" type="slidenum">
              <a:rPr lang="en-US" altLang="en-US"/>
              <a:pPr/>
              <a:t>‹#›</a:t>
            </a:fld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738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11F8C5E-36AC-4477-A7B7-3983F5832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C061DF6-A7D5-4AAE-9F64-A2C98CC3C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26488F9-2D27-4A7F-BD33-01084D210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78480E-B706-4E26-BC43-5EBB78CBE1A5}" type="slidenum">
              <a:rPr lang="en-US" altLang="en-US"/>
              <a:pPr/>
              <a:t>‹#›</a:t>
            </a:fld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048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BC3DEE-56AD-490B-8496-3414C0941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29060E-5797-4E49-BC42-507084A15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14B1F7F-59B5-45EF-851C-4BA5BE31CA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37D7EA9-AC9A-479B-9705-392863F9F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948BC24-AC84-47EA-8E85-EC796262B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1F94A01-BBD4-4383-88BA-4531255E4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7514A-C4A3-41F7-A5F8-640739C02CC3}" type="slidenum">
              <a:rPr lang="en-US" altLang="en-US"/>
              <a:pPr/>
              <a:t>‹#›</a:t>
            </a:fld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831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EA49A9-B1CD-45E4-80B0-DBB53207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E149498-B952-45EC-92E1-F6BB2F08E2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314B838-B78D-41F8-8FE6-8EAC1F3D78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F75CCDA-0D0C-459D-A9D0-8D3B7E88D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C80BF67-099A-4B62-B181-34A3D373F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2267A6A-0241-45D1-8CF9-A8E7C8BE1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0D34E2-83C8-4076-A444-F39C3F463E0C}" type="slidenum">
              <a:rPr lang="en-US" altLang="en-US"/>
              <a:pPr/>
              <a:t>‹#›</a:t>
            </a:fld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150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FFEE783-5EF5-4A1A-B9F7-5F3516B54F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381000"/>
            <a:ext cx="6400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43D5DAB-D531-40BF-A902-98C5EE8BC1B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09800" y="63214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572AF45-8E28-40ED-8509-B5E6DEEC2F0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2750" y="6321425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2AE4673-E95F-495F-BDF9-9E7A7B25E9F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321425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9E1440"/>
                </a:solidFill>
                <a:latin typeface="+mn-lt"/>
              </a:defRPr>
            </a:lvl1pPr>
          </a:lstStyle>
          <a:p>
            <a:fld id="{D6146BFC-C366-43A2-8B52-13349937FB9B}" type="slidenum">
              <a:rPr lang="en-US" altLang="en-US"/>
              <a:pPr/>
              <a:t>‹#›</a:t>
            </a:fld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33" name="Rectangle 9">
            <a:extLst>
              <a:ext uri="{FF2B5EF4-FFF2-40B4-BE49-F238E27FC236}">
                <a16:creationId xmlns:a16="http://schemas.microsoft.com/office/drawing/2014/main" id="{03CF1874-F98D-49A0-AEB0-066E618DC3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09800" y="1676400"/>
            <a:ext cx="6400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grpSp>
        <p:nvGrpSpPr>
          <p:cNvPr id="1041" name="Group 17">
            <a:extLst>
              <a:ext uri="{FF2B5EF4-FFF2-40B4-BE49-F238E27FC236}">
                <a16:creationId xmlns:a16="http://schemas.microsoft.com/office/drawing/2014/main" id="{18CE2E3F-195E-410A-9D4B-FB3A0DF3226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09800" y="6265863"/>
            <a:ext cx="6400800" cy="44450"/>
            <a:chOff x="1392" y="3912"/>
            <a:chExt cx="4032" cy="28"/>
          </a:xfrm>
        </p:grpSpPr>
        <p:sp>
          <p:nvSpPr>
            <p:cNvPr id="1037" name="Line 13">
              <a:extLst>
                <a:ext uri="{FF2B5EF4-FFF2-40B4-BE49-F238E27FC236}">
                  <a16:creationId xmlns:a16="http://schemas.microsoft.com/office/drawing/2014/main" id="{EE763C7F-0481-45F6-A919-C879B524C0E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392" y="3912"/>
              <a:ext cx="4032" cy="0"/>
            </a:xfrm>
            <a:prstGeom prst="line">
              <a:avLst/>
            </a:prstGeom>
            <a:noFill/>
            <a:ln w="15875">
              <a:solidFill>
                <a:srgbClr val="CEC9C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9" name="Line 15">
              <a:extLst>
                <a:ext uri="{FF2B5EF4-FFF2-40B4-BE49-F238E27FC236}">
                  <a16:creationId xmlns:a16="http://schemas.microsoft.com/office/drawing/2014/main" id="{66BDABE6-8551-4ACE-9421-C133B58B16D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392" y="3940"/>
              <a:ext cx="4032" cy="0"/>
            </a:xfrm>
            <a:prstGeom prst="line">
              <a:avLst/>
            </a:prstGeom>
            <a:noFill/>
            <a:ln w="15875">
              <a:solidFill>
                <a:srgbClr val="CEC9C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1040" name="Picture 16" descr="STRENGTHS_Logo_Strapline">
            <a:extLst>
              <a:ext uri="{FF2B5EF4-FFF2-40B4-BE49-F238E27FC236}">
                <a16:creationId xmlns:a16="http://schemas.microsoft.com/office/drawing/2014/main" id="{F8350263-A6C8-4C9E-B3CA-D64E0A0719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0"/>
            <a:ext cx="1905000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9E144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9E1440"/>
          </a:solidFill>
          <a:latin typeface="Century Gothic" panose="020B0502020202020204" pitchFamily="34" charset="0"/>
          <a:ea typeface="ＭＳ Ｐゴシック" panose="020B0600070205080204" pitchFamily="34" charset="-128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9E1440"/>
          </a:solidFill>
          <a:latin typeface="Century Gothic" panose="020B0502020202020204" pitchFamily="34" charset="0"/>
          <a:ea typeface="ＭＳ Ｐゴシック" panose="020B0600070205080204" pitchFamily="34" charset="-128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9E1440"/>
          </a:solidFill>
          <a:latin typeface="Century Gothic" panose="020B0502020202020204" pitchFamily="34" charset="0"/>
          <a:ea typeface="ＭＳ Ｐゴシック" panose="020B0600070205080204" pitchFamily="34" charset="-128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9E1440"/>
          </a:solidFill>
          <a:latin typeface="Century Gothic" panose="020B0502020202020204" pitchFamily="34" charset="0"/>
          <a:ea typeface="ＭＳ Ｐゴシック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9E1440"/>
          </a:solidFill>
          <a:latin typeface="Century Gothic" panose="020B0502020202020204" pitchFamily="34" charset="0"/>
          <a:ea typeface="ＭＳ Ｐゴシック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9E1440"/>
          </a:solidFill>
          <a:latin typeface="Century Gothic" panose="020B0502020202020204" pitchFamily="34" charset="0"/>
          <a:ea typeface="ＭＳ Ｐゴシック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9E1440"/>
          </a:solidFill>
          <a:latin typeface="Century Gothic" panose="020B0502020202020204" pitchFamily="34" charset="0"/>
          <a:ea typeface="ＭＳ Ｐゴシック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9E1440"/>
          </a:solidFill>
          <a:latin typeface="Century Gothic" panose="020B0502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9E1440"/>
        </a:buClr>
        <a:buChar char="•"/>
        <a:defRPr sz="2000" kern="1200">
          <a:solidFill>
            <a:srgbClr val="3C2415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BDB000"/>
        </a:buClr>
        <a:buFont typeface="Times" panose="02020603050405020304" pitchFamily="18" charset="0"/>
        <a:buChar char="•"/>
        <a:defRPr kern="1200">
          <a:solidFill>
            <a:srgbClr val="3C2415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BDB000"/>
        </a:buClr>
        <a:buChar char="•"/>
        <a:defRPr sz="1600" kern="1200">
          <a:solidFill>
            <a:srgbClr val="3C2415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3C2415"/>
        </a:buClr>
        <a:buFont typeface="Times" panose="02020603050405020304" pitchFamily="18" charset="0"/>
        <a:buChar char="•"/>
        <a:defRPr sz="1400" kern="1200">
          <a:solidFill>
            <a:srgbClr val="3C2415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3C2415"/>
        </a:buClr>
        <a:buFont typeface="Times" panose="02020603050405020304" pitchFamily="18" charset="0"/>
        <a:buChar char="•"/>
        <a:defRPr sz="1200" kern="1200">
          <a:solidFill>
            <a:srgbClr val="3C241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:a16="http://schemas.microsoft.com/office/drawing/2014/main" id="{BE29888B-1D07-483D-B8BA-B936BC57606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153024" y="2420888"/>
            <a:ext cx="3739456" cy="2448272"/>
          </a:xfrm>
        </p:spPr>
        <p:txBody>
          <a:bodyPr/>
          <a:lstStyle/>
          <a:p>
            <a:pPr algn="ctr"/>
            <a:r>
              <a:rPr lang="en-GB" sz="2000" dirty="0"/>
              <a:t>Group PM+ in Reducing Symptoms of Psychological Distress Among Syrian Refugees in Turkey: Feasibility Trial</a:t>
            </a:r>
            <a:endParaRPr lang="en-US" altLang="en-US" sz="2400" b="1" dirty="0"/>
          </a:p>
          <a:p>
            <a:endParaRPr lang="en-US" altLang="en-US" sz="24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592BE4-9ECB-0142-ADF3-C866F62B64FF}"/>
              </a:ext>
            </a:extLst>
          </p:cNvPr>
          <p:cNvSpPr/>
          <p:nvPr/>
        </p:nvSpPr>
        <p:spPr>
          <a:xfrm>
            <a:off x="2051720" y="4653136"/>
            <a:ext cx="61670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800" b="1" dirty="0"/>
              <a:t>Ceren Acartürk</a:t>
            </a:r>
          </a:p>
          <a:p>
            <a:pPr algn="ctr"/>
            <a:r>
              <a:rPr lang="en-US" altLang="en-US" sz="1800" b="1" dirty="0"/>
              <a:t>İstanbul </a:t>
            </a:r>
            <a:r>
              <a:rPr lang="en-US" altLang="en-US" sz="1800" b="1" dirty="0" err="1"/>
              <a:t>Şehir</a:t>
            </a:r>
            <a:r>
              <a:rPr lang="en-US" altLang="en-US" sz="1800" b="1" dirty="0"/>
              <a:t> University</a:t>
            </a:r>
          </a:p>
          <a:p>
            <a:pPr algn="ctr"/>
            <a:endParaRPr lang="en-US" altLang="en-US" sz="1800" b="1" dirty="0"/>
          </a:p>
          <a:p>
            <a:pPr algn="ctr"/>
            <a:endParaRPr lang="en-US" altLang="en-US" sz="1800" b="1" dirty="0"/>
          </a:p>
          <a:p>
            <a:pPr algn="ctr"/>
            <a:r>
              <a:rPr lang="en-US" altLang="en-US" sz="1800" b="1" dirty="0"/>
              <a:t>  16</a:t>
            </a:r>
            <a:r>
              <a:rPr lang="en-US" altLang="en-US" sz="1800" b="1" baseline="30000" dirty="0"/>
              <a:t>th</a:t>
            </a:r>
            <a:r>
              <a:rPr lang="en-US" altLang="en-US" sz="1800" b="1" dirty="0"/>
              <a:t> ESTSS conference 2019</a:t>
            </a:r>
          </a:p>
          <a:p>
            <a:pPr algn="ctr"/>
            <a:r>
              <a:rPr lang="en-US" altLang="en-US" sz="1800" b="1" dirty="0"/>
              <a:t>Rotterdam, Netherlands , 14 June </a:t>
            </a:r>
            <a:endParaRPr lang="tr-T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682A3-93D3-B34D-9B70-793D2C97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Primary</a:t>
            </a:r>
            <a:r>
              <a:rPr lang="tr-TR" dirty="0"/>
              <a:t> </a:t>
            </a:r>
            <a:r>
              <a:rPr lang="tr-TR" dirty="0" err="1"/>
              <a:t>Outcome</a:t>
            </a:r>
            <a:r>
              <a:rPr lang="tr-TR" dirty="0"/>
              <a:t> </a:t>
            </a:r>
            <a:r>
              <a:rPr lang="tr-TR" dirty="0" err="1"/>
              <a:t>Merasure</a:t>
            </a:r>
            <a:r>
              <a:rPr lang="tr-TR" dirty="0"/>
              <a:t>: HSCL</a:t>
            </a:r>
          </a:p>
        </p:txBody>
      </p:sp>
      <p:pic>
        <p:nvPicPr>
          <p:cNvPr id="4" name="Image 1">
            <a:extLst>
              <a:ext uri="{FF2B5EF4-FFF2-40B4-BE49-F238E27FC236}">
                <a16:creationId xmlns:a16="http://schemas.microsoft.com/office/drawing/2014/main" id="{94023507-0EDA-0248-91C8-B6FC87BD62D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822" y="2060848"/>
            <a:ext cx="4020178" cy="2552042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0D5D922-7861-D44C-B712-B49DD7F871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006591"/>
              </p:ext>
            </p:extLst>
          </p:nvPr>
        </p:nvGraphicFramePr>
        <p:xfrm>
          <a:off x="179512" y="2060848"/>
          <a:ext cx="4851177" cy="2368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059">
                  <a:extLst>
                    <a:ext uri="{9D8B030D-6E8A-4147-A177-3AD203B41FA5}">
                      <a16:colId xmlns:a16="http://schemas.microsoft.com/office/drawing/2014/main" val="2379477547"/>
                    </a:ext>
                  </a:extLst>
                </a:gridCol>
                <a:gridCol w="1617059">
                  <a:extLst>
                    <a:ext uri="{9D8B030D-6E8A-4147-A177-3AD203B41FA5}">
                      <a16:colId xmlns:a16="http://schemas.microsoft.com/office/drawing/2014/main" val="74352129"/>
                    </a:ext>
                  </a:extLst>
                </a:gridCol>
                <a:gridCol w="1617059">
                  <a:extLst>
                    <a:ext uri="{9D8B030D-6E8A-4147-A177-3AD203B41FA5}">
                      <a16:colId xmlns:a16="http://schemas.microsoft.com/office/drawing/2014/main" val="1914186126"/>
                    </a:ext>
                  </a:extLst>
                </a:gridCol>
              </a:tblGrid>
              <a:tr h="863964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/>
                        <a:t>Assessment Points</a:t>
                      </a:r>
                    </a:p>
                  </a:txBody>
                  <a:tcPr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E-CAU</a:t>
                      </a:r>
                    </a:p>
                    <a:p>
                      <a:pPr algn="ctr"/>
                      <a:r>
                        <a:rPr lang="en-GB" sz="1600" noProof="0" dirty="0"/>
                        <a:t>mean (95% CI)</a:t>
                      </a:r>
                    </a:p>
                  </a:txBody>
                  <a:tcPr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Group PM+ /E-CAU </a:t>
                      </a:r>
                    </a:p>
                    <a:p>
                      <a:pPr algn="ctr"/>
                      <a:r>
                        <a:rPr lang="en-GB" sz="1600" noProof="0" dirty="0"/>
                        <a:t>Mean (95%CI)</a:t>
                      </a:r>
                    </a:p>
                  </a:txBody>
                  <a:tcPr>
                    <a:solidFill>
                      <a:srgbClr val="AB00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894416"/>
                  </a:ext>
                </a:extLst>
              </a:tr>
              <a:tr h="504188">
                <a:tc>
                  <a:txBody>
                    <a:bodyPr/>
                    <a:lstStyle/>
                    <a:p>
                      <a:r>
                        <a:rPr lang="en-GB" sz="1600" noProof="0" dirty="0"/>
                        <a:t>Baseline</a:t>
                      </a:r>
                    </a:p>
                  </a:txBody>
                  <a:tcPr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dirty="0"/>
                        <a:t>2.36 (2.20-2.53)</a:t>
                      </a:r>
                    </a:p>
                  </a:txBody>
                  <a:tcPr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aseline="0" noProof="0" dirty="0"/>
                        <a:t>2.39 (2.23-2.56)</a:t>
                      </a:r>
                      <a:endParaRPr lang="en-GB" sz="1600" noProof="0" dirty="0"/>
                    </a:p>
                  </a:txBody>
                  <a:tcPr>
                    <a:solidFill>
                      <a:srgbClr val="C1B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972490"/>
                  </a:ext>
                </a:extLst>
              </a:tr>
              <a:tr h="500189">
                <a:tc>
                  <a:txBody>
                    <a:bodyPr/>
                    <a:lstStyle/>
                    <a:p>
                      <a:r>
                        <a:rPr lang="en-GB" sz="1600" noProof="0"/>
                        <a:t>Post-test</a:t>
                      </a:r>
                    </a:p>
                  </a:txBody>
                  <a:tcPr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dirty="0"/>
                        <a:t>2.34 (2.16-2.51)</a:t>
                      </a:r>
                    </a:p>
                  </a:txBody>
                  <a:tcPr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dirty="0"/>
                        <a:t>2.00 (1.83-2.17)</a:t>
                      </a:r>
                    </a:p>
                  </a:txBody>
                  <a:tcPr>
                    <a:solidFill>
                      <a:srgbClr val="C1B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423639"/>
                  </a:ext>
                </a:extLst>
              </a:tr>
              <a:tr h="500189">
                <a:tc>
                  <a:txBody>
                    <a:bodyPr/>
                    <a:lstStyle/>
                    <a:p>
                      <a:r>
                        <a:rPr lang="en-GB" sz="1600" noProof="0"/>
                        <a:t>Follow-up</a:t>
                      </a:r>
                    </a:p>
                  </a:txBody>
                  <a:tcPr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dirty="0"/>
                        <a:t>2.18 (2.00-2.35)</a:t>
                      </a:r>
                    </a:p>
                  </a:txBody>
                  <a:tcPr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dirty="0"/>
                        <a:t>1.99 (1.80-2.17)</a:t>
                      </a:r>
                    </a:p>
                  </a:txBody>
                  <a:tcPr>
                    <a:solidFill>
                      <a:srgbClr val="C1B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041327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35C1811-E6E2-1A42-902E-41FF04D601C4}"/>
              </a:ext>
            </a:extLst>
          </p:cNvPr>
          <p:cNvSpPr/>
          <p:nvPr/>
        </p:nvSpPr>
        <p:spPr>
          <a:xfrm>
            <a:off x="179512" y="5137564"/>
            <a:ext cx="4965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i="1" dirty="0">
                <a:ea typeface="Calibri" panose="020F0502020204030204" pitchFamily="34" charset="0"/>
              </a:rPr>
              <a:t>Time.              F</a:t>
            </a:r>
            <a:r>
              <a:rPr lang="en-GB" sz="2000" baseline="-25000" dirty="0">
                <a:ea typeface="Calibri" panose="020F0502020204030204" pitchFamily="34" charset="0"/>
              </a:rPr>
              <a:t>(1, 75)</a:t>
            </a:r>
            <a:r>
              <a:rPr lang="en-GB" sz="2000" i="1" dirty="0">
                <a:ea typeface="Calibri" panose="020F0502020204030204" pitchFamily="34" charset="0"/>
              </a:rPr>
              <a:t> = </a:t>
            </a:r>
            <a:r>
              <a:rPr lang="en-GB" sz="2000" dirty="0">
                <a:ea typeface="Calibri" panose="020F0502020204030204" pitchFamily="34" charset="0"/>
              </a:rPr>
              <a:t>15.63, </a:t>
            </a:r>
            <a:r>
              <a:rPr lang="en-GB" sz="2000" i="1" dirty="0">
                <a:ea typeface="Calibri" panose="020F0502020204030204" pitchFamily="34" charset="0"/>
              </a:rPr>
              <a:t>p</a:t>
            </a:r>
            <a:r>
              <a:rPr lang="en-GB" sz="2000" dirty="0">
                <a:ea typeface="Calibri" panose="020F0502020204030204" pitchFamily="34" charset="0"/>
              </a:rPr>
              <a:t> &lt; .001, </a:t>
            </a:r>
            <a:r>
              <a:rPr lang="en-GB" sz="2000" i="1" dirty="0">
                <a:ea typeface="Calibri" panose="020F0502020204030204" pitchFamily="34" charset="0"/>
              </a:rPr>
              <a:t>d</a:t>
            </a:r>
            <a:r>
              <a:rPr lang="en-GB" sz="2000" dirty="0">
                <a:ea typeface="Calibri" panose="020F0502020204030204" pitchFamily="34" charset="0"/>
              </a:rPr>
              <a:t> = .19</a:t>
            </a:r>
          </a:p>
          <a:p>
            <a:r>
              <a:rPr lang="en-GB" sz="2000" dirty="0"/>
              <a:t>Group            </a:t>
            </a:r>
            <a:r>
              <a:rPr lang="en-GB" sz="2000" i="1" dirty="0"/>
              <a:t>F</a:t>
            </a:r>
            <a:r>
              <a:rPr lang="en-GB" sz="2000" baseline="-25000" dirty="0"/>
              <a:t>(1, 75)</a:t>
            </a:r>
            <a:r>
              <a:rPr lang="en-GB" sz="2000" i="1" baseline="-25000" dirty="0"/>
              <a:t> </a:t>
            </a:r>
            <a:r>
              <a:rPr lang="en-GB" sz="2000" i="1" dirty="0"/>
              <a:t>= </a:t>
            </a:r>
            <a:r>
              <a:rPr lang="en-GB" sz="2000" dirty="0"/>
              <a:t>1.14, </a:t>
            </a:r>
            <a:r>
              <a:rPr lang="en-GB" sz="2000" i="1" dirty="0"/>
              <a:t>p</a:t>
            </a:r>
            <a:r>
              <a:rPr lang="en-GB" sz="2000" dirty="0"/>
              <a:t> = .29 , </a:t>
            </a:r>
            <a:r>
              <a:rPr lang="en-GB" sz="2000" i="1" dirty="0"/>
              <a:t>d</a:t>
            </a:r>
            <a:r>
              <a:rPr lang="en-GB" sz="2000" dirty="0"/>
              <a:t> = .03</a:t>
            </a:r>
            <a:r>
              <a:rPr lang="tr-TR" sz="2000" dirty="0"/>
              <a:t> </a:t>
            </a:r>
          </a:p>
          <a:p>
            <a:r>
              <a:rPr lang="en-GB" sz="2000" dirty="0"/>
              <a:t>Interaction     </a:t>
            </a:r>
            <a:r>
              <a:rPr lang="en-GB" sz="2000" i="1" dirty="0"/>
              <a:t>F</a:t>
            </a:r>
            <a:r>
              <a:rPr lang="en-GB" sz="2000" baseline="-25000" dirty="0"/>
              <a:t>(1, 75)</a:t>
            </a:r>
            <a:r>
              <a:rPr lang="en-GB" sz="2000" i="1" baseline="-25000" dirty="0"/>
              <a:t> </a:t>
            </a:r>
            <a:r>
              <a:rPr lang="en-GB" sz="2000" i="1" dirty="0"/>
              <a:t>= </a:t>
            </a:r>
            <a:r>
              <a:rPr lang="en-GB" sz="2000" dirty="0"/>
              <a:t>2.04, </a:t>
            </a:r>
            <a:r>
              <a:rPr lang="en-GB" sz="2000" i="1" dirty="0"/>
              <a:t>p</a:t>
            </a:r>
            <a:r>
              <a:rPr lang="en-GB" sz="2000" dirty="0"/>
              <a:t> = .16 , </a:t>
            </a:r>
            <a:r>
              <a:rPr lang="en-GB" sz="2000" i="1" dirty="0"/>
              <a:t>d</a:t>
            </a:r>
            <a:r>
              <a:rPr lang="en-GB" sz="2000" dirty="0"/>
              <a:t> = .21</a:t>
            </a:r>
            <a:r>
              <a:rPr lang="tr-TR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0537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C46B8-6985-7541-A0A3-590948089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Pilot Sessions: </a:t>
            </a:r>
            <a:r>
              <a:rPr lang="en-US" dirty="0"/>
              <a:t>Attendance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35E7FFB-F3CF-A446-88DF-26F2556E08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8794150"/>
              </p:ext>
            </p:extLst>
          </p:nvPr>
        </p:nvGraphicFramePr>
        <p:xfrm>
          <a:off x="2209798" y="1268761"/>
          <a:ext cx="6400802" cy="4035148"/>
        </p:xfrm>
        <a:graphic>
          <a:graphicData uri="http://schemas.openxmlformats.org/drawingml/2006/table">
            <a:tbl>
              <a:tblPr/>
              <a:tblGrid>
                <a:gridCol w="1583587">
                  <a:extLst>
                    <a:ext uri="{9D8B030D-6E8A-4147-A177-3AD203B41FA5}">
                      <a16:colId xmlns:a16="http://schemas.microsoft.com/office/drawing/2014/main" val="2524888310"/>
                    </a:ext>
                  </a:extLst>
                </a:gridCol>
                <a:gridCol w="963443">
                  <a:extLst>
                    <a:ext uri="{9D8B030D-6E8A-4147-A177-3AD203B41FA5}">
                      <a16:colId xmlns:a16="http://schemas.microsoft.com/office/drawing/2014/main" val="2526151010"/>
                    </a:ext>
                  </a:extLst>
                </a:gridCol>
                <a:gridCol w="963443">
                  <a:extLst>
                    <a:ext uri="{9D8B030D-6E8A-4147-A177-3AD203B41FA5}">
                      <a16:colId xmlns:a16="http://schemas.microsoft.com/office/drawing/2014/main" val="678021932"/>
                    </a:ext>
                  </a:extLst>
                </a:gridCol>
                <a:gridCol w="963443">
                  <a:extLst>
                    <a:ext uri="{9D8B030D-6E8A-4147-A177-3AD203B41FA5}">
                      <a16:colId xmlns:a16="http://schemas.microsoft.com/office/drawing/2014/main" val="331012558"/>
                    </a:ext>
                  </a:extLst>
                </a:gridCol>
                <a:gridCol w="963443">
                  <a:extLst>
                    <a:ext uri="{9D8B030D-6E8A-4147-A177-3AD203B41FA5}">
                      <a16:colId xmlns:a16="http://schemas.microsoft.com/office/drawing/2014/main" val="2376953263"/>
                    </a:ext>
                  </a:extLst>
                </a:gridCol>
                <a:gridCol w="963443">
                  <a:extLst>
                    <a:ext uri="{9D8B030D-6E8A-4147-A177-3AD203B41FA5}">
                      <a16:colId xmlns:a16="http://schemas.microsoft.com/office/drawing/2014/main" val="2187286149"/>
                    </a:ext>
                  </a:extLst>
                </a:gridCol>
              </a:tblGrid>
              <a:tr h="11825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Female Group 1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1st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2nd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3rd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4th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5th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7277051"/>
                  </a:ext>
                </a:extLst>
              </a:tr>
              <a:tr h="12224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Participant 1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5992580"/>
                  </a:ext>
                </a:extLst>
              </a:tr>
              <a:tr h="12224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Participant 2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8055175"/>
                  </a:ext>
                </a:extLst>
              </a:tr>
              <a:tr h="12224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Participant 3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0" i="0" u="none" strike="noStrike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545162"/>
                  </a:ext>
                </a:extLst>
              </a:tr>
              <a:tr h="12224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Participant 4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0672604"/>
                  </a:ext>
                </a:extLst>
              </a:tr>
              <a:tr h="12224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Participant 5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018541"/>
                  </a:ext>
                </a:extLst>
              </a:tr>
              <a:tr h="12224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Participant 6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7374436"/>
                  </a:ext>
                </a:extLst>
              </a:tr>
              <a:tr h="12224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Participant 7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145715"/>
                  </a:ext>
                </a:extLst>
              </a:tr>
              <a:tr h="12224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Participant 8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3279525"/>
                  </a:ext>
                </a:extLst>
              </a:tr>
              <a:tr h="113516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41" marR="8041" marT="804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41" marR="8041" marT="804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41" marR="8041" marT="804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41" marR="8041" marT="804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41" marR="8041" marT="804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41" marR="8041" marT="804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6273866"/>
                  </a:ext>
                </a:extLst>
              </a:tr>
              <a:tr h="12224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Female Group 2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1st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2nd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3rd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4th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5th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189019"/>
                  </a:ext>
                </a:extLst>
              </a:tr>
              <a:tr h="12224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Participant 9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0120426"/>
                  </a:ext>
                </a:extLst>
              </a:tr>
              <a:tr h="12224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Participant 10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989534"/>
                  </a:ext>
                </a:extLst>
              </a:tr>
              <a:tr h="12224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Participant 11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4836892"/>
                  </a:ext>
                </a:extLst>
              </a:tr>
              <a:tr h="12224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Participant 12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2842607"/>
                  </a:ext>
                </a:extLst>
              </a:tr>
              <a:tr h="12224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Participant 13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0" i="0" u="none" strike="noStrike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266104"/>
                  </a:ext>
                </a:extLst>
              </a:tr>
              <a:tr h="12224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Participant 14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7596109"/>
                  </a:ext>
                </a:extLst>
              </a:tr>
              <a:tr h="12224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Participant 15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0" i="0" u="none" strike="noStrike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343443"/>
                  </a:ext>
                </a:extLst>
              </a:tr>
              <a:tr h="113516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41" marR="8041" marT="804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41" marR="8041" marT="804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41" marR="8041" marT="804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41" marR="8041" marT="804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41" marR="8041" marT="804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 noProof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41" marR="8041" marT="804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4656505"/>
                  </a:ext>
                </a:extLst>
              </a:tr>
              <a:tr h="12224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Male Group 1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1st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2nd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3rd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4th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5th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956057"/>
                  </a:ext>
                </a:extLst>
              </a:tr>
              <a:tr h="13097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Participant 16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7375544"/>
                  </a:ext>
                </a:extLst>
              </a:tr>
              <a:tr h="13097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Participant 17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2359041"/>
                  </a:ext>
                </a:extLst>
              </a:tr>
              <a:tr h="13097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Participant 18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922109"/>
                  </a:ext>
                </a:extLst>
              </a:tr>
              <a:tr h="13097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Participant 19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652894"/>
                  </a:ext>
                </a:extLst>
              </a:tr>
              <a:tr h="13097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Participant 20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3042800"/>
                  </a:ext>
                </a:extLst>
              </a:tr>
              <a:tr h="13097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Participant 21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248885"/>
                  </a:ext>
                </a:extLst>
              </a:tr>
              <a:tr h="13097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Participant 22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00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230889"/>
                  </a:ext>
                </a:extLst>
              </a:tr>
              <a:tr h="13097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Participant 23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B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8041" marR="8041" marT="8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075997"/>
                  </a:ext>
                </a:extLst>
              </a:tr>
            </a:tbl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AB985FF-F128-9D4E-87E9-0E7845BFDB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1218813"/>
              </p:ext>
            </p:extLst>
          </p:nvPr>
        </p:nvGraphicFramePr>
        <p:xfrm>
          <a:off x="-468560" y="1988840"/>
          <a:ext cx="3430052" cy="2751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064447C-7D9F-3948-9E26-E742D4472ED6}"/>
              </a:ext>
            </a:extLst>
          </p:cNvPr>
          <p:cNvSpPr txBox="1"/>
          <p:nvPr/>
        </p:nvSpPr>
        <p:spPr>
          <a:xfrm>
            <a:off x="2185629" y="5582595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/>
              <a:t>No </a:t>
            </a:r>
            <a:r>
              <a:rPr lang="tr-TR" sz="2000" dirty="0" err="1"/>
              <a:t>adverse</a:t>
            </a:r>
            <a:r>
              <a:rPr lang="tr-TR" sz="2000" dirty="0"/>
              <a:t> </a:t>
            </a:r>
            <a:r>
              <a:rPr lang="tr-TR" sz="2000" dirty="0" err="1"/>
              <a:t>event</a:t>
            </a:r>
            <a:r>
              <a:rPr lang="tr-TR" sz="2000" dirty="0"/>
              <a:t> </a:t>
            </a:r>
            <a:r>
              <a:rPr lang="tr-TR" sz="2000" dirty="0" err="1"/>
              <a:t>reported</a:t>
            </a:r>
            <a:r>
              <a:rPr lang="tr-TR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9425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FD892-DD76-2148-AC5B-B43E42E4D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Evaluation Phase - Feedbacks</a:t>
            </a: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5199B-2171-134A-8C7F-D40285B85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295400"/>
            <a:ext cx="8280920" cy="5373960"/>
          </a:xfrm>
        </p:spPr>
        <p:txBody>
          <a:bodyPr/>
          <a:lstStyle/>
          <a:p>
            <a:r>
              <a:rPr lang="en-GB" sz="2400" b="1" dirty="0"/>
              <a:t>Participants who completed the program</a:t>
            </a:r>
            <a:r>
              <a:rPr lang="en-GB" sz="2400" dirty="0"/>
              <a:t> </a:t>
            </a:r>
          </a:p>
          <a:p>
            <a:pPr lvl="1"/>
            <a:r>
              <a:rPr lang="en-GB" sz="2000" dirty="0"/>
              <a:t>Learning how to divide the problems into smaller parts, </a:t>
            </a:r>
          </a:p>
          <a:p>
            <a:pPr lvl="1"/>
            <a:r>
              <a:rPr lang="en-GB" sz="2000" dirty="0"/>
              <a:t>Being in a group and listening how other participants manage with their problems.</a:t>
            </a:r>
          </a:p>
          <a:p>
            <a:pPr lvl="1"/>
            <a:endParaRPr lang="en-GB" sz="2000" dirty="0"/>
          </a:p>
          <a:p>
            <a:r>
              <a:rPr lang="en-GB" sz="2400" b="1" dirty="0"/>
              <a:t>Participants who dropped out: </a:t>
            </a:r>
          </a:p>
          <a:p>
            <a:pPr lvl="1"/>
            <a:r>
              <a:rPr lang="en-GB" sz="2000" dirty="0"/>
              <a:t>Dropped out because of personal reasons but started to use the breathing activity.</a:t>
            </a:r>
          </a:p>
          <a:p>
            <a:pPr lvl="1"/>
            <a:endParaRPr lang="en-GB" sz="2000" dirty="0"/>
          </a:p>
          <a:p>
            <a:pPr marL="400050"/>
            <a:r>
              <a:rPr lang="en-GB" sz="2400" dirty="0"/>
              <a:t>Most of the </a:t>
            </a:r>
            <a:r>
              <a:rPr lang="en-GB" sz="2400" b="1" dirty="0"/>
              <a:t>family members</a:t>
            </a:r>
            <a:r>
              <a:rPr lang="en-GB" sz="2400" dirty="0"/>
              <a:t> stated that they saw a positive change in their relatives after the sessions.</a:t>
            </a:r>
          </a:p>
          <a:p>
            <a:pPr marL="0" indent="0">
              <a:buNone/>
            </a:pPr>
            <a:endParaRPr lang="en-GB" sz="2400" dirty="0"/>
          </a:p>
          <a:p>
            <a:pPr marL="0" indent="0" algn="ctr">
              <a:buNone/>
            </a:pPr>
            <a:endParaRPr lang="tr-TR" sz="2400" i="1" dirty="0"/>
          </a:p>
          <a:p>
            <a:pPr marL="5715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95418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93D1B-F37E-A14D-8733-1B86D8368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315" y="476672"/>
            <a:ext cx="6400800" cy="990600"/>
          </a:xfrm>
        </p:spPr>
        <p:txBody>
          <a:bodyPr/>
          <a:lstStyle/>
          <a:p>
            <a:r>
              <a:rPr lang="en-GB" dirty="0"/>
              <a:t>Challenges – Pilot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E4F5F-C8B5-C44E-9F8A-322083413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547" y="1772816"/>
            <a:ext cx="7927032" cy="4267200"/>
          </a:xfrm>
        </p:spPr>
        <p:txBody>
          <a:bodyPr/>
          <a:lstStyle/>
          <a:p>
            <a:r>
              <a:rPr lang="en-US" altLang="en-US" dirty="0"/>
              <a:t>Low number of potential participants for screening</a:t>
            </a:r>
          </a:p>
          <a:p>
            <a:r>
              <a:rPr lang="en-US" altLang="en-US" dirty="0"/>
              <a:t>The reasons for dropping out from the first session were:</a:t>
            </a:r>
          </a:p>
          <a:p>
            <a:pPr lvl="1"/>
            <a:r>
              <a:rPr lang="en-US" altLang="en-US" sz="2000" dirty="0"/>
              <a:t>The </a:t>
            </a:r>
            <a:r>
              <a:rPr lang="en-US" altLang="en-US" sz="2000" b="1" dirty="0"/>
              <a:t>day </a:t>
            </a:r>
            <a:r>
              <a:rPr lang="en-US" altLang="en-US" sz="2000" dirty="0"/>
              <a:t>of the session.</a:t>
            </a:r>
          </a:p>
          <a:p>
            <a:pPr lvl="1"/>
            <a:r>
              <a:rPr lang="en-US" altLang="en-US" sz="2000" dirty="0"/>
              <a:t>Some of the female participants’ husbands did not give permission</a:t>
            </a:r>
          </a:p>
          <a:p>
            <a:pPr lvl="1"/>
            <a:r>
              <a:rPr lang="en-US" altLang="en-US" sz="2000" dirty="0"/>
              <a:t>One participant could not leave her disabled child </a:t>
            </a:r>
          </a:p>
          <a:p>
            <a:r>
              <a:rPr lang="en-US" altLang="en-US" dirty="0"/>
              <a:t>The reasons for missing the sessions were:</a:t>
            </a:r>
          </a:p>
          <a:p>
            <a:pPr lvl="1"/>
            <a:r>
              <a:rPr lang="en-US" altLang="en-US" sz="2000" b="1" dirty="0"/>
              <a:t>Being sick</a:t>
            </a:r>
          </a:p>
          <a:p>
            <a:pPr lvl="1"/>
            <a:r>
              <a:rPr lang="en-US" altLang="en-US" sz="2000" dirty="0"/>
              <a:t>Lack of </a:t>
            </a:r>
            <a:r>
              <a:rPr lang="en-US" altLang="en-US" sz="2000" b="1" dirty="0"/>
              <a:t>motivation</a:t>
            </a:r>
          </a:p>
          <a:p>
            <a:pPr lvl="1"/>
            <a:r>
              <a:rPr lang="en-US" altLang="en-US" sz="2000" dirty="0"/>
              <a:t>Not getting an approval from the manager to leave work </a:t>
            </a:r>
          </a:p>
          <a:p>
            <a:pPr lvl="1"/>
            <a:r>
              <a:rPr lang="en-US" altLang="en-US" sz="2000" dirty="0"/>
              <a:t>Not being able to leave their kids</a:t>
            </a:r>
          </a:p>
        </p:txBody>
      </p:sp>
    </p:spTree>
    <p:extLst>
      <p:ext uri="{BB962C8B-B14F-4D97-AF65-F5344CB8AC3E}">
        <p14:creationId xmlns:p14="http://schemas.microsoft.com/office/powerpoint/2010/main" val="1657670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80F33-3751-7748-ABC8-682B1B6F0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404020"/>
            <a:ext cx="6400800" cy="990600"/>
          </a:xfrm>
        </p:spPr>
        <p:txBody>
          <a:bodyPr/>
          <a:lstStyle/>
          <a:p>
            <a:r>
              <a:rPr lang="en-GB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BF056-48EB-1541-B3B3-444AC2A8A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259360"/>
            <a:ext cx="4320480" cy="3889648"/>
          </a:xfrm>
        </p:spPr>
        <p:txBody>
          <a:bodyPr/>
          <a:lstStyle/>
          <a:p>
            <a:r>
              <a:rPr lang="en-GB" dirty="0"/>
              <a:t>PM + was not associated with any adverse events.</a:t>
            </a:r>
          </a:p>
          <a:p>
            <a:r>
              <a:rPr lang="en-GB" dirty="0"/>
              <a:t>The drop out rates were as expected. </a:t>
            </a:r>
          </a:p>
          <a:p>
            <a:r>
              <a:rPr lang="en-GB" dirty="0"/>
              <a:t>To recruit eligible participants we need to contact with more NGOs.</a:t>
            </a:r>
          </a:p>
          <a:p>
            <a:r>
              <a:rPr lang="en-GB" dirty="0"/>
              <a:t>Sets the stage for a fully powered RCT.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D5479A-0E16-B647-B55B-665FD95F3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080" y="1899320"/>
            <a:ext cx="3312368" cy="2484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3562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9FD46D2-1E8A-4E45-A47D-6206E3FA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Short Movie</a:t>
            </a:r>
          </a:p>
        </p:txBody>
      </p:sp>
      <p:pic>
        <p:nvPicPr>
          <p:cNvPr id="5" name="Online Media 4" descr="PM+ Eng Sub.mp4">
            <a:hlinkClick r:id="" action="ppaction://media"/>
            <a:extLst>
              <a:ext uri="{FF2B5EF4-FFF2-40B4-BE49-F238E27FC236}">
                <a16:creationId xmlns:a16="http://schemas.microsoft.com/office/drawing/2014/main" id="{26380B11-7B31-8649-A25B-6CEC971825F4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5962" y="1484784"/>
            <a:ext cx="7712075" cy="4338637"/>
          </a:xfrm>
        </p:spPr>
      </p:pic>
    </p:spTree>
    <p:extLst>
      <p:ext uri="{BB962C8B-B14F-4D97-AF65-F5344CB8AC3E}">
        <p14:creationId xmlns:p14="http://schemas.microsoft.com/office/powerpoint/2010/main" val="424731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F4D6B-8E0D-1A44-805E-258E0EDD0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212" y="1340768"/>
            <a:ext cx="6400800" cy="990600"/>
          </a:xfrm>
        </p:spPr>
        <p:txBody>
          <a:bodyPr/>
          <a:lstStyle/>
          <a:p>
            <a:r>
              <a:rPr lang="en-GB" dirty="0"/>
              <a:t>Thank you…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3A020-EC98-6D44-B8FD-D5621C77F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6212" y="2590800"/>
            <a:ext cx="6400800" cy="4267200"/>
          </a:xfrm>
        </p:spPr>
        <p:txBody>
          <a:bodyPr/>
          <a:lstStyle/>
          <a:p>
            <a:r>
              <a:rPr lang="tr-TR" dirty="0"/>
              <a:t>E-mail: </a:t>
            </a:r>
            <a:r>
              <a:rPr lang="tr-TR" dirty="0" err="1"/>
              <a:t>cerenacarturk@sehir.edu.tr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66060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C24C57B-0FC3-4B75-9D02-9F44A66DF1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SYRIAN REFUGEES IN TURKEY</a:t>
            </a: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6B35B2E7-FF20-CF46-99BA-1F322F5538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112" y="1510500"/>
            <a:ext cx="8359775" cy="3657600"/>
          </a:xfr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1185073-D05F-A54E-B7C2-FDEDE7584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68" y="5445224"/>
            <a:ext cx="6697662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D4F59-AB76-0647-8D7A-ED0D02FE4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484784"/>
            <a:ext cx="8424936" cy="50405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it-IT" sz="2400" dirty="0"/>
              <a:t>Syrian </a:t>
            </a:r>
            <a:r>
              <a:rPr lang="it-IT" sz="2400" dirty="0" err="1"/>
              <a:t>refugees</a:t>
            </a:r>
            <a:r>
              <a:rPr lang="it-IT" sz="2400" dirty="0"/>
              <a:t> are </a:t>
            </a:r>
            <a:r>
              <a:rPr lang="it-IT" sz="2400" dirty="0" err="1"/>
              <a:t>exposed</a:t>
            </a:r>
            <a:r>
              <a:rPr lang="it-IT" sz="2400" dirty="0"/>
              <a:t> to </a:t>
            </a:r>
            <a:r>
              <a:rPr lang="it-IT" sz="2400" b="1" dirty="0" err="1"/>
              <a:t>various</a:t>
            </a:r>
            <a:r>
              <a:rPr lang="it-IT" sz="2400" b="1" dirty="0"/>
              <a:t> </a:t>
            </a:r>
            <a:r>
              <a:rPr lang="it-IT" sz="2400" b="1" dirty="0" err="1"/>
              <a:t>traumatic</a:t>
            </a:r>
            <a:r>
              <a:rPr lang="it-IT" sz="2400" b="1" dirty="0"/>
              <a:t> </a:t>
            </a:r>
            <a:r>
              <a:rPr lang="it-IT" sz="2400" b="1" dirty="0" err="1"/>
              <a:t>events</a:t>
            </a:r>
            <a:r>
              <a:rPr lang="it-IT" sz="2400" b="1" dirty="0"/>
              <a:t> </a:t>
            </a:r>
            <a:r>
              <a:rPr lang="it-IT" sz="2400" dirty="0" err="1"/>
              <a:t>during</a:t>
            </a:r>
            <a:r>
              <a:rPr lang="it-IT" sz="2400" dirty="0"/>
              <a:t> and </a:t>
            </a:r>
            <a:r>
              <a:rPr lang="it-IT" sz="2400" dirty="0" err="1"/>
              <a:t>after</a:t>
            </a:r>
            <a:r>
              <a:rPr lang="it-IT" sz="2400" dirty="0"/>
              <a:t> the war.</a:t>
            </a:r>
          </a:p>
          <a:p>
            <a:pPr marL="0" indent="0" algn="r">
              <a:buFontTx/>
              <a:buNone/>
              <a:defRPr/>
            </a:pPr>
            <a:r>
              <a:rPr lang="it-IT" i="1" dirty="0"/>
              <a:t>(Acarturk et al., 2018; Ben </a:t>
            </a:r>
            <a:r>
              <a:rPr lang="it-IT" i="1" dirty="0" err="1"/>
              <a:t>Farhat</a:t>
            </a:r>
            <a:r>
              <a:rPr lang="it-IT" i="1" dirty="0"/>
              <a:t> et al., 2018, Ibrahim &amp; </a:t>
            </a:r>
            <a:r>
              <a:rPr lang="it-IT" i="1" dirty="0" err="1"/>
              <a:t>Hassan</a:t>
            </a:r>
            <a:r>
              <a:rPr lang="it-IT" i="1" dirty="0"/>
              <a:t>, 2017)</a:t>
            </a:r>
          </a:p>
          <a:p>
            <a:pPr marL="0" indent="0" algn="r">
              <a:buFontTx/>
              <a:buNone/>
              <a:defRPr/>
            </a:pPr>
            <a:endParaRPr lang="it-IT" i="1" dirty="0"/>
          </a:p>
          <a:p>
            <a:pPr>
              <a:defRPr/>
            </a:pPr>
            <a:r>
              <a:rPr lang="it-IT" sz="2400" b="1" dirty="0"/>
              <a:t>High </a:t>
            </a:r>
            <a:r>
              <a:rPr lang="it-IT" sz="2400" b="1" dirty="0" err="1"/>
              <a:t>risk</a:t>
            </a:r>
            <a:r>
              <a:rPr lang="it-IT" sz="2400" b="1" dirty="0"/>
              <a:t> </a:t>
            </a:r>
            <a:r>
              <a:rPr lang="it-IT" sz="2400" dirty="0"/>
              <a:t>for the </a:t>
            </a:r>
            <a:r>
              <a:rPr lang="it-IT" sz="2400" dirty="0" err="1"/>
              <a:t>development</a:t>
            </a:r>
            <a:r>
              <a:rPr lang="it-IT" sz="2400" dirty="0"/>
              <a:t> of </a:t>
            </a:r>
            <a:r>
              <a:rPr lang="it-IT" sz="2400" dirty="0" err="1"/>
              <a:t>mental</a:t>
            </a:r>
            <a:r>
              <a:rPr lang="it-IT" sz="2400" dirty="0"/>
              <a:t> </a:t>
            </a:r>
            <a:r>
              <a:rPr lang="it-IT" sz="2400" dirty="0" err="1"/>
              <a:t>health</a:t>
            </a:r>
            <a:r>
              <a:rPr lang="it-IT" sz="2400" dirty="0"/>
              <a:t> </a:t>
            </a:r>
            <a:r>
              <a:rPr lang="it-IT" sz="2400" dirty="0" err="1"/>
              <a:t>problems</a:t>
            </a:r>
            <a:r>
              <a:rPr lang="it-IT" sz="2400" dirty="0"/>
              <a:t>. </a:t>
            </a:r>
          </a:p>
          <a:p>
            <a:pPr marL="0" indent="0" algn="r">
              <a:buNone/>
              <a:defRPr/>
            </a:pPr>
            <a:r>
              <a:rPr lang="it-IT" sz="2400" i="1" u="sng" dirty="0" err="1"/>
              <a:t>Depression</a:t>
            </a:r>
            <a:r>
              <a:rPr lang="it-IT" sz="2400" i="1" u="sng" dirty="0"/>
              <a:t>:</a:t>
            </a:r>
            <a:r>
              <a:rPr lang="it-IT" sz="2400" i="1" dirty="0"/>
              <a:t> 14.5-44% </a:t>
            </a:r>
            <a:r>
              <a:rPr lang="it-IT" sz="1800" i="1" dirty="0"/>
              <a:t>(</a:t>
            </a:r>
            <a:r>
              <a:rPr lang="it-IT" sz="1800" i="1" dirty="0" err="1"/>
              <a:t>Fuhr</a:t>
            </a:r>
            <a:r>
              <a:rPr lang="it-IT" sz="1800" i="1" dirty="0"/>
              <a:t> et al., in press; </a:t>
            </a:r>
            <a:r>
              <a:rPr lang="tr-TR" altLang="tr-TR" sz="1800" i="1" dirty="0" err="1"/>
              <a:t>Georgiadou</a:t>
            </a:r>
            <a:r>
              <a:rPr lang="tr-TR" altLang="tr-TR" sz="1800" i="1" dirty="0"/>
              <a:t> et </a:t>
            </a:r>
            <a:r>
              <a:rPr lang="tr-TR" altLang="tr-TR" sz="1800" i="1" dirty="0" err="1"/>
              <a:t>al.i</a:t>
            </a:r>
            <a:r>
              <a:rPr lang="tr-TR" altLang="tr-TR" sz="1800" i="1" dirty="0"/>
              <a:t> 2018; </a:t>
            </a:r>
            <a:r>
              <a:rPr lang="tr-TR" altLang="tr-TR" sz="1800" i="1" dirty="0" err="1"/>
              <a:t>Poole</a:t>
            </a:r>
            <a:r>
              <a:rPr lang="tr-TR" altLang="tr-TR" sz="1800" i="1" dirty="0"/>
              <a:t> et al., 2018)</a:t>
            </a:r>
            <a:endParaRPr lang="tr-TR" altLang="tr-TR" i="1" dirty="0"/>
          </a:p>
          <a:p>
            <a:pPr marL="0" indent="0" algn="r">
              <a:buNone/>
              <a:defRPr/>
            </a:pPr>
            <a:r>
              <a:rPr lang="tr-TR" sz="2400" i="1" u="sng" dirty="0" err="1"/>
              <a:t>Anxiety</a:t>
            </a:r>
            <a:r>
              <a:rPr lang="tr-TR" sz="2400" i="1" u="sng" dirty="0"/>
              <a:t>:</a:t>
            </a:r>
            <a:r>
              <a:rPr lang="tr-TR" sz="2400" dirty="0"/>
              <a:t> </a:t>
            </a:r>
            <a:r>
              <a:rPr lang="tr-TR" sz="2400" i="1" dirty="0"/>
              <a:t>13.5-92% </a:t>
            </a:r>
            <a:r>
              <a:rPr lang="tr-TR" i="1" dirty="0"/>
              <a:t>(</a:t>
            </a:r>
            <a:r>
              <a:rPr lang="tr-TR" sz="1800" i="1" dirty="0" err="1"/>
              <a:t>F</a:t>
            </a:r>
            <a:r>
              <a:rPr lang="tr-TR" i="1" dirty="0" err="1"/>
              <a:t>uhr</a:t>
            </a:r>
            <a:r>
              <a:rPr lang="tr-TR" i="1" dirty="0"/>
              <a:t> et al., in </a:t>
            </a:r>
            <a:r>
              <a:rPr lang="tr-TR" i="1" dirty="0" err="1"/>
              <a:t>press</a:t>
            </a:r>
            <a:r>
              <a:rPr lang="tr-TR" i="1" dirty="0"/>
              <a:t>; </a:t>
            </a:r>
            <a:r>
              <a:rPr lang="tr-TR" altLang="tr-TR" sz="1800" i="1" dirty="0"/>
              <a:t>Ben </a:t>
            </a:r>
            <a:r>
              <a:rPr lang="tr-TR" altLang="tr-TR" sz="1800" i="1" dirty="0" err="1"/>
              <a:t>Farhat</a:t>
            </a:r>
            <a:r>
              <a:rPr lang="tr-TR" altLang="tr-TR" sz="1800" i="1" dirty="0"/>
              <a:t> et al., 2018; </a:t>
            </a:r>
            <a:r>
              <a:rPr lang="tr-TR" altLang="tr-TR" sz="1800" i="1" dirty="0" err="1"/>
              <a:t>Georgiadou</a:t>
            </a:r>
            <a:r>
              <a:rPr lang="tr-TR" altLang="tr-TR" sz="1800" i="1" dirty="0"/>
              <a:t> et al., 2018</a:t>
            </a:r>
            <a:r>
              <a:rPr lang="tr-TR" altLang="tr-TR" i="1" dirty="0"/>
              <a:t>)</a:t>
            </a:r>
          </a:p>
          <a:p>
            <a:pPr marL="0" indent="0" algn="r">
              <a:buNone/>
              <a:defRPr/>
            </a:pPr>
            <a:r>
              <a:rPr lang="tr-TR" sz="2400" i="1" dirty="0"/>
              <a:t>  </a:t>
            </a:r>
            <a:r>
              <a:rPr lang="tr-TR" sz="2400" i="1" u="sng" dirty="0"/>
              <a:t>PTSD </a:t>
            </a:r>
            <a:r>
              <a:rPr lang="tr-TR" sz="2400" i="1" dirty="0"/>
              <a:t>:30%  </a:t>
            </a:r>
            <a:r>
              <a:rPr lang="tr-TR" sz="1800" i="1" dirty="0"/>
              <a:t>(</a:t>
            </a:r>
            <a:r>
              <a:rPr lang="tr-TR" sz="1800" i="1" dirty="0" err="1"/>
              <a:t>Fuhr</a:t>
            </a:r>
            <a:r>
              <a:rPr lang="tr-TR" sz="1800" i="1" dirty="0"/>
              <a:t> et al., in </a:t>
            </a:r>
            <a:r>
              <a:rPr lang="tr-TR" sz="1800" i="1" dirty="0" err="1"/>
              <a:t>press</a:t>
            </a:r>
            <a:r>
              <a:rPr lang="tr-TR" sz="1800" i="1" dirty="0"/>
              <a:t>; </a:t>
            </a:r>
            <a:r>
              <a:rPr lang="tr-TR" altLang="tr-TR" sz="1800" i="1" dirty="0" err="1"/>
              <a:t>Alpak</a:t>
            </a:r>
            <a:r>
              <a:rPr lang="tr-TR" altLang="tr-TR" sz="1800" i="1" dirty="0"/>
              <a:t> et al., 2014; </a:t>
            </a:r>
            <a:r>
              <a:rPr lang="tr-TR" altLang="tr-TR" sz="1800" i="1" dirty="0" err="1"/>
              <a:t>Tinghög</a:t>
            </a:r>
            <a:r>
              <a:rPr lang="tr-TR" altLang="tr-TR" sz="1800" i="1" dirty="0"/>
              <a:t>, et al., 2016)</a:t>
            </a:r>
          </a:p>
          <a:p>
            <a:pPr marL="0" indent="0" algn="r">
              <a:buNone/>
              <a:defRPr/>
            </a:pPr>
            <a:endParaRPr lang="tr-TR" altLang="tr-TR" i="1" dirty="0"/>
          </a:p>
          <a:p>
            <a:pPr marL="0" indent="0" algn="r">
              <a:buNone/>
              <a:defRPr/>
            </a:pPr>
            <a:r>
              <a:rPr lang="tr-TR" altLang="tr-TR" i="1" dirty="0"/>
              <a:t> </a:t>
            </a:r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548674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32C00-FAE0-E440-8616-D345F9918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8" y="369601"/>
            <a:ext cx="7886700" cy="1325563"/>
          </a:xfrm>
        </p:spPr>
        <p:txBody>
          <a:bodyPr/>
          <a:lstStyle/>
          <a:p>
            <a:r>
              <a:rPr lang="en-GB" dirty="0"/>
              <a:t>STRENGTHS Field in Turkey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ACE286-6767-2443-AB7C-289DC7636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7" y="1284958"/>
            <a:ext cx="3868737" cy="823912"/>
          </a:xfrm>
        </p:spPr>
        <p:txBody>
          <a:bodyPr/>
          <a:lstStyle/>
          <a:p>
            <a:r>
              <a:rPr lang="tr-TR" dirty="0" err="1"/>
              <a:t>Istanbul</a:t>
            </a:r>
            <a:endParaRPr lang="tr-T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65B068-1C98-A549-9695-EC7E6ABDA3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6723" y="2108870"/>
            <a:ext cx="3868737" cy="3684588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The number of Syrians: 546.238</a:t>
            </a:r>
          </a:p>
          <a:p>
            <a:pPr eaLnBrk="1" hangingPunct="1">
              <a:defRPr/>
            </a:pPr>
            <a:r>
              <a:rPr lang="en-US" sz="2400" dirty="0"/>
              <a:t>Lack of resources</a:t>
            </a:r>
            <a:endParaRPr lang="tr-TR" sz="2400" dirty="0"/>
          </a:p>
          <a:p>
            <a:pPr eaLnBrk="1" hangingPunct="1">
              <a:defRPr/>
            </a:pPr>
            <a:r>
              <a:rPr lang="en-US" sz="2400" dirty="0"/>
              <a:t>Challenging demand on the mental health system of Turkey</a:t>
            </a:r>
            <a:endParaRPr lang="tr-TR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F9A9B6-D113-D546-A68C-8C64570B0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75460" y="1310221"/>
            <a:ext cx="3887788" cy="823912"/>
          </a:xfrm>
        </p:spPr>
        <p:txBody>
          <a:bodyPr/>
          <a:lstStyle/>
          <a:p>
            <a:r>
              <a:rPr lang="tr-TR" dirty="0"/>
              <a:t>Sultanbeyli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410E0D7-CCB4-2843-B1DB-A3760F544C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58132" y="2159396"/>
            <a:ext cx="4459195" cy="3684588"/>
          </a:xfrm>
        </p:spPr>
        <p:txBody>
          <a:bodyPr/>
          <a:lstStyle/>
          <a:p>
            <a:r>
              <a:rPr lang="en-GB" sz="2400" dirty="0"/>
              <a:t>Population: 327.798</a:t>
            </a:r>
          </a:p>
          <a:p>
            <a:r>
              <a:rPr lang="en-GB" sz="2400" dirty="0"/>
              <a:t>The number of Syrians: 23.196</a:t>
            </a:r>
          </a:p>
          <a:p>
            <a:r>
              <a:rPr lang="en-GB" sz="2400" b="1" dirty="0"/>
              <a:t>Refugee and Asylum Seekers Assistance and Solidarity Association </a:t>
            </a:r>
            <a:r>
              <a:rPr lang="en-GB" sz="2400" dirty="0"/>
              <a:t>(RASASA)</a:t>
            </a:r>
          </a:p>
          <a:p>
            <a:endParaRPr lang="en-GB" dirty="0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B65243F8-6A93-AE45-98FC-1A104E0C8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228184" y="369601"/>
            <a:ext cx="2689144" cy="173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41B536A-618B-D04C-A54C-D9F85BA37740}"/>
              </a:ext>
            </a:extLst>
          </p:cNvPr>
          <p:cNvSpPr/>
          <p:nvPr/>
        </p:nvSpPr>
        <p:spPr bwMode="auto">
          <a:xfrm>
            <a:off x="6228184" y="369601"/>
            <a:ext cx="2689144" cy="17907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3B10AC-8DB7-DF4E-835A-E13F77D90F74}"/>
              </a:ext>
            </a:extLst>
          </p:cNvPr>
          <p:cNvSpPr/>
          <p:nvPr/>
        </p:nvSpPr>
        <p:spPr bwMode="auto">
          <a:xfrm>
            <a:off x="683185" y="4676230"/>
            <a:ext cx="7668852" cy="153093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  <a:defRPr/>
            </a:pPr>
            <a:r>
              <a:rPr lang="en-GB" altLang="tr-TR" sz="2400" i="1" dirty="0">
                <a:latin typeface="Arial" panose="020B0604020202020204" pitchFamily="34" charset="0"/>
              </a:rPr>
              <a:t>T</a:t>
            </a:r>
            <a:r>
              <a:rPr lang="en-GB" sz="2400" dirty="0">
                <a:latin typeface="Arial" panose="020B0604020202020204" pitchFamily="34" charset="0"/>
              </a:rPr>
              <a:t>o evaluate the (cost-)effectiveness of the culturally adapted version of group Problem Management Plus (PM+) in Syrian refugees in Turkey with elevated levels of psychological distress.</a:t>
            </a:r>
            <a:endParaRPr lang="tr-TR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60E8F1B2-AD25-E849-B24C-FB967B096D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11760" y="188640"/>
            <a:ext cx="6884640" cy="990600"/>
          </a:xfrm>
        </p:spPr>
        <p:txBody>
          <a:bodyPr/>
          <a:lstStyle/>
          <a:p>
            <a:pPr eaLnBrk="1" hangingPunct="1"/>
            <a:r>
              <a:rPr lang="en-GB" altLang="en-US" dirty="0"/>
              <a:t>Phase 1: Adaptation of Group PM+ to Syrian Culture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9D41D615-FF00-2349-940C-9503ACFA80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3225" y="1531938"/>
            <a:ext cx="4625975" cy="4716462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2400" dirty="0"/>
              <a:t>ISU supported DRC, in the adaptation of PM+ to Syrian culture, through conducting Cognitive Interviews and </a:t>
            </a:r>
            <a:r>
              <a:rPr lang="en-GB" altLang="en-US" sz="2400" i="1" dirty="0">
                <a:solidFill>
                  <a:srgbClr val="FF0000"/>
                </a:solidFill>
              </a:rPr>
              <a:t>Rapid Qualitative Assessments</a:t>
            </a:r>
            <a:endParaRPr lang="en-GB" altLang="en-US" sz="2400" dirty="0"/>
          </a:p>
          <a:p>
            <a:pPr marL="800100" lvl="1" indent="-342900" eaLnBrk="1" hangingPunct="1">
              <a:buFont typeface="Century Gothic" panose="020B0502020202020204" pitchFamily="34" charset="0"/>
              <a:buAutoNum type="arabicPeriod"/>
              <a:defRPr/>
            </a:pPr>
            <a:r>
              <a:rPr lang="en-GB" altLang="en-US" sz="2000" dirty="0"/>
              <a:t>24 Free Listing interviews</a:t>
            </a:r>
          </a:p>
          <a:p>
            <a:pPr marL="800100" lvl="1" indent="-342900" eaLnBrk="1" hangingPunct="1">
              <a:buFont typeface="Century Gothic" panose="020B0502020202020204" pitchFamily="34" charset="0"/>
              <a:buAutoNum type="arabicPeriod"/>
              <a:defRPr/>
            </a:pPr>
            <a:r>
              <a:rPr lang="en-GB" altLang="en-US" sz="2000" dirty="0"/>
              <a:t>14 Key Informant Interviews with:</a:t>
            </a:r>
          </a:p>
          <a:p>
            <a:pPr lvl="2" indent="-285750" eaLnBrk="1" hangingPunct="1">
              <a:defRPr/>
            </a:pPr>
            <a:r>
              <a:rPr lang="en-GB" altLang="en-US" sz="1800" dirty="0"/>
              <a:t>Syrian refugees </a:t>
            </a:r>
          </a:p>
          <a:p>
            <a:pPr lvl="2" indent="-285750" eaLnBrk="1" hangingPunct="1">
              <a:defRPr/>
            </a:pPr>
            <a:r>
              <a:rPr lang="en-GB" altLang="en-US" sz="1800" dirty="0"/>
              <a:t>Mental health workers</a:t>
            </a:r>
          </a:p>
          <a:p>
            <a:pPr lvl="2" indent="-285750" eaLnBrk="1" hangingPunct="1">
              <a:defRPr/>
            </a:pPr>
            <a:r>
              <a:rPr lang="en-GB" altLang="en-US" sz="1800" dirty="0"/>
              <a:t>Policy makers</a:t>
            </a:r>
          </a:p>
          <a:p>
            <a:pPr marL="800100" lvl="1" indent="-342900" eaLnBrk="1" hangingPunct="1">
              <a:buFont typeface="Century Gothic" panose="020B0502020202020204" pitchFamily="34" charset="0"/>
              <a:buAutoNum type="arabicPeriod"/>
              <a:defRPr/>
            </a:pPr>
            <a:r>
              <a:rPr lang="en-GB" altLang="en-US" sz="2000" dirty="0"/>
              <a:t>2 Focus Groups</a:t>
            </a:r>
          </a:p>
          <a:p>
            <a:pPr marL="457200" lvl="1" indent="0" eaLnBrk="1" hangingPunct="1">
              <a:buFont typeface="Times" pitchFamily="2" charset="0"/>
              <a:buNone/>
              <a:defRPr/>
            </a:pPr>
            <a:endParaRPr lang="en-GB" altLang="en-US" dirty="0"/>
          </a:p>
          <a:p>
            <a:pPr marL="457200" lvl="1" indent="0" eaLnBrk="1" hangingPunct="1">
              <a:buFont typeface="Times" pitchFamily="2" charset="0"/>
              <a:buNone/>
              <a:defRPr/>
            </a:pPr>
            <a:endParaRPr lang="en-GB" altLang="en-US" dirty="0"/>
          </a:p>
          <a:p>
            <a:pPr marL="800100" lvl="1" indent="-342900" eaLnBrk="1" hangingPunct="1">
              <a:buFont typeface="Century Gothic" panose="020B0502020202020204" pitchFamily="34" charset="0"/>
              <a:buAutoNum type="arabicPeriod"/>
              <a:defRPr/>
            </a:pPr>
            <a:endParaRPr lang="en-GB" altLang="en-US" dirty="0"/>
          </a:p>
          <a:p>
            <a:pPr eaLnBrk="1" hangingPunct="1">
              <a:defRPr/>
            </a:pPr>
            <a:endParaRPr lang="en-GB" altLang="en-US" dirty="0"/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70A68428-9F23-A04A-9EA8-A41218752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38" y="3335507"/>
            <a:ext cx="3058054" cy="305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4E02DE91-6FA7-6A44-97A7-F037C758DC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7468608"/>
              </p:ext>
            </p:extLst>
          </p:nvPr>
        </p:nvGraphicFramePr>
        <p:xfrm>
          <a:off x="5042338" y="1296200"/>
          <a:ext cx="3575248" cy="2030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78861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D89C4-51AF-F14C-A668-F8A47CF87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548680"/>
            <a:ext cx="6400800" cy="990600"/>
          </a:xfrm>
        </p:spPr>
        <p:txBody>
          <a:bodyPr/>
          <a:lstStyle/>
          <a:p>
            <a:r>
              <a:rPr lang="en-GB" dirty="0"/>
              <a:t>Results of RQA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60039-26F3-1547-8BDD-9B396F20A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752" y="1546126"/>
            <a:ext cx="6434534" cy="3467050"/>
          </a:xfrm>
        </p:spPr>
        <p:txBody>
          <a:bodyPr/>
          <a:lstStyle/>
          <a:p>
            <a:r>
              <a:rPr lang="en-GB" dirty="0"/>
              <a:t>The main problems identified by the Syrian refugees were as following:</a:t>
            </a:r>
            <a:endParaRPr lang="tr-TR" dirty="0"/>
          </a:p>
          <a:p>
            <a:pPr lvl="1"/>
            <a:r>
              <a:rPr lang="en-GB" b="1" dirty="0"/>
              <a:t>Financial Problems</a:t>
            </a:r>
            <a:r>
              <a:rPr lang="en-GB" dirty="0"/>
              <a:t>; high living expenses, unfair of aid, problems with housing and living conditions.</a:t>
            </a:r>
            <a:endParaRPr lang="tr-TR" dirty="0"/>
          </a:p>
          <a:p>
            <a:pPr lvl="1"/>
            <a:r>
              <a:rPr lang="en-GB" b="1" dirty="0"/>
              <a:t>Employment issues</a:t>
            </a:r>
            <a:r>
              <a:rPr lang="en-GB" dirty="0"/>
              <a:t>; unfair treatment, exploitation, lack of job opportunities.</a:t>
            </a:r>
            <a:endParaRPr lang="tr-TR" dirty="0"/>
          </a:p>
          <a:p>
            <a:pPr lvl="1"/>
            <a:r>
              <a:rPr lang="en-GB" b="1" dirty="0"/>
              <a:t>Language</a:t>
            </a:r>
            <a:r>
              <a:rPr lang="en-GB" dirty="0"/>
              <a:t> and interactions with Turkish, social issues.</a:t>
            </a:r>
            <a:endParaRPr lang="tr-TR" dirty="0"/>
          </a:p>
          <a:p>
            <a:pPr lvl="1"/>
            <a:r>
              <a:rPr lang="en-GB" dirty="0"/>
              <a:t>Syrian intergroup interaction; </a:t>
            </a:r>
            <a:r>
              <a:rPr lang="en-GB" b="1" dirty="0"/>
              <a:t>Social issues at home</a:t>
            </a:r>
            <a:r>
              <a:rPr lang="en-GB" dirty="0"/>
              <a:t>.</a:t>
            </a:r>
            <a:endParaRPr lang="tr-TR" dirty="0"/>
          </a:p>
          <a:p>
            <a:pPr lvl="1"/>
            <a:r>
              <a:rPr lang="en-GB" b="1" dirty="0"/>
              <a:t>Lack of trust</a:t>
            </a:r>
            <a:r>
              <a:rPr lang="en-GB" dirty="0"/>
              <a:t> in the system; educational and health systems.</a:t>
            </a:r>
          </a:p>
          <a:p>
            <a:pPr lvl="1"/>
            <a:r>
              <a:rPr lang="en-GB" b="1" dirty="0"/>
              <a:t>Problems do not exist independently but rather, they depend on each other</a:t>
            </a:r>
            <a:endParaRPr lang="tr-TR" dirty="0"/>
          </a:p>
          <a:p>
            <a:pPr lvl="1"/>
            <a:endParaRPr lang="tr-TR" dirty="0"/>
          </a:p>
          <a:p>
            <a:endParaRPr lang="tr-TR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FCD4FC4-D18C-2C4F-90B6-0ADC2E71FC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1817600"/>
              </p:ext>
            </p:extLst>
          </p:nvPr>
        </p:nvGraphicFramePr>
        <p:xfrm>
          <a:off x="-386482" y="1844824"/>
          <a:ext cx="2759968" cy="332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75200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D2F12-B8C6-D941-BA4C-E274316E3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051" y="1213329"/>
            <a:ext cx="6400800" cy="990600"/>
          </a:xfrm>
        </p:spPr>
        <p:txBody>
          <a:bodyPr/>
          <a:lstStyle/>
          <a:p>
            <a:r>
              <a:rPr lang="en-GB" dirty="0"/>
              <a:t>Trainings in Turkey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F15ED-F670-3041-AB4B-E17A7EA0E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92052"/>
            <a:ext cx="5400600" cy="4267200"/>
          </a:xfrm>
        </p:spPr>
        <p:txBody>
          <a:bodyPr/>
          <a:lstStyle/>
          <a:p>
            <a:r>
              <a:rPr lang="en-GB" sz="2400" dirty="0"/>
              <a:t>Arabic speaking peers were trained to be the facilitators or assessors. </a:t>
            </a:r>
          </a:p>
          <a:p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Getting referrals from RASASA</a:t>
            </a:r>
          </a:p>
          <a:p>
            <a:r>
              <a:rPr lang="en-GB" sz="2400" dirty="0"/>
              <a:t>Advertisement through social media</a:t>
            </a:r>
          </a:p>
          <a:p>
            <a:pPr lvl="1"/>
            <a:r>
              <a:rPr lang="en-GB" sz="2400" dirty="0"/>
              <a:t>Facebook</a:t>
            </a:r>
          </a:p>
          <a:p>
            <a:pPr lvl="1"/>
            <a:r>
              <a:rPr lang="en-GB" sz="2400" dirty="0"/>
              <a:t>WhatsApp groups</a:t>
            </a:r>
          </a:p>
          <a:p>
            <a:r>
              <a:rPr lang="en-GB" sz="2400" dirty="0"/>
              <a:t>Brochures</a:t>
            </a:r>
          </a:p>
          <a:p>
            <a:r>
              <a:rPr lang="en-GB" sz="2400" dirty="0"/>
              <a:t>Short-movies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8C0548-3137-1D44-A5C5-318DEB090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785908"/>
            <a:ext cx="2731339" cy="20485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3DD8E38-9E8C-F64F-A195-94F5851BE852}"/>
              </a:ext>
            </a:extLst>
          </p:cNvPr>
          <p:cNvSpPr txBox="1">
            <a:spLocks/>
          </p:cNvSpPr>
          <p:nvPr/>
        </p:nvSpPr>
        <p:spPr bwMode="auto">
          <a:xfrm>
            <a:off x="538538" y="2835052"/>
            <a:ext cx="6400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9E144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E144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E144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E144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E144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E144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E144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E144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E144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dirty="0"/>
              <a:t>Recruitment Strategies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CD5FB3-AB79-B541-A3ED-165E3D118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424" y="3106058"/>
            <a:ext cx="2483182" cy="2483182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1B2E0E7A-8C6A-EC41-953A-90DAE022D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451" y="4799885"/>
            <a:ext cx="2530753" cy="165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464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E5793-93D6-6541-924D-1C495F54A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Screening and Baseline Assessments: September-January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8884153-AEE2-6348-8EB2-A28D35DE5E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619925"/>
              </p:ext>
            </p:extLst>
          </p:nvPr>
        </p:nvGraphicFramePr>
        <p:xfrm>
          <a:off x="0" y="1371600"/>
          <a:ext cx="6660232" cy="45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634C945-7BC4-C446-BE70-372B1B2BD5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9240922"/>
              </p:ext>
            </p:extLst>
          </p:nvPr>
        </p:nvGraphicFramePr>
        <p:xfrm>
          <a:off x="5395430" y="1628800"/>
          <a:ext cx="3616147" cy="2712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6" name="Picture 3">
            <a:extLst>
              <a:ext uri="{FF2B5EF4-FFF2-40B4-BE49-F238E27FC236}">
                <a16:creationId xmlns:a16="http://schemas.microsoft.com/office/drawing/2014/main" id="{BCD4EE33-0B4C-F04B-8EE0-E61FB477A1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264" y="4394612"/>
            <a:ext cx="2958927" cy="179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74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62C3FF-AC9F-E545-A5D4-CCC941141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24744"/>
            <a:ext cx="5397046" cy="488001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B8BF2C8-1BCE-F74C-A51E-1DC71636E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614" y="304862"/>
            <a:ext cx="6400800" cy="990600"/>
          </a:xfrm>
        </p:spPr>
        <p:txBody>
          <a:bodyPr/>
          <a:lstStyle/>
          <a:p>
            <a:r>
              <a:rPr lang="tr-TR" dirty="0" err="1"/>
              <a:t>Sample</a:t>
            </a:r>
            <a:r>
              <a:rPr lang="tr-TR" dirty="0"/>
              <a:t>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F230272-389E-494C-B4E8-F1F84A6ABE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3933703"/>
              </p:ext>
            </p:extLst>
          </p:nvPr>
        </p:nvGraphicFramePr>
        <p:xfrm>
          <a:off x="5749794" y="2492896"/>
          <a:ext cx="3024336" cy="3237663"/>
        </p:xfrm>
        <a:graphic>
          <a:graphicData uri="http://schemas.openxmlformats.org/drawingml/2006/table">
            <a:tbl>
              <a:tblPr firstRow="1" firstCol="1" bandRow="1"/>
              <a:tblGrid>
                <a:gridCol w="879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7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70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10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tr-TR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PM+</a:t>
                      </a:r>
                      <a:endParaRPr lang="tr-TR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ECAU</a:t>
                      </a:r>
                      <a:endParaRPr lang="tr-TR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tr-TR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9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Gender</a:t>
                      </a:r>
                      <a:endParaRPr lang="tr-TR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tr-TR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tr-TR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tr-TR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92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Male</a:t>
                      </a:r>
                      <a:endParaRPr lang="tr-TR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33.3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31.8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0" i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ns</a:t>
                      </a:r>
                      <a:endParaRPr lang="tr-TR" sz="1800" b="0" i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94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Age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en-US" sz="15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 (SD)</a:t>
                      </a:r>
                      <a:endParaRPr lang="tr-TR" sz="15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38.4 (8.9)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27.5 (12.9)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0" i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873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HSCL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mean</a:t>
                      </a: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(95% CI)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aseline="0" noProof="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noProof="0" dirty="0"/>
                        <a:t>2.39 (2.23-2.56)</a:t>
                      </a:r>
                      <a:endParaRPr lang="en-GB" sz="1800" noProof="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8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noProof="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noProof="0" dirty="0"/>
                        <a:t>2.36 (2.20-2.53)</a:t>
                      </a:r>
                      <a:endParaRPr lang="tr-TR" sz="18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800" b="0" i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0" i="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ns</a:t>
                      </a:r>
                      <a:endParaRPr lang="tr-TR" sz="1800" b="0" i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692196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Century Gothic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39FAAFF58B0B44886A9839C8E7B1CE" ma:contentTypeVersion="8" ma:contentTypeDescription="Een nieuw document maken." ma:contentTypeScope="" ma:versionID="dc827481dc2e8429b625fa129548bab1">
  <xsd:schema xmlns:xsd="http://www.w3.org/2001/XMLSchema" xmlns:xs="http://www.w3.org/2001/XMLSchema" xmlns:p="http://schemas.microsoft.com/office/2006/metadata/properties" xmlns:ns2="2cf8aa20-c557-4a96-ba13-2cfde45781e7" xmlns:ns3="1b930ac0-16dd-49ff-bfa2-7f44f8b7314a" targetNamespace="http://schemas.microsoft.com/office/2006/metadata/properties" ma:root="true" ma:fieldsID="40890420ce2e7bccc722601c3072895a" ns2:_="" ns3:_="">
    <xsd:import namespace="2cf8aa20-c557-4a96-ba13-2cfde45781e7"/>
    <xsd:import namespace="1b930ac0-16dd-49ff-bfa2-7f44f8b731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f8aa20-c557-4a96-ba13-2cfde45781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930ac0-16dd-49ff-bfa2-7f44f8b7314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658106-AC94-431B-8EA1-E434CDC2DC07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BEE5FB9A-DAD6-40A3-BC6C-89D82DF73E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A502AF3-05F0-44C1-A647-417BB7E771D0}">
  <ds:schemaRefs>
    <ds:schemaRef ds:uri="http://schemas.microsoft.com/office/2006/metadata/properties"/>
    <ds:schemaRef ds:uri="http://purl.org/dc/dcmitype/"/>
    <ds:schemaRef ds:uri="2cf8aa20-c557-4a96-ba13-2cfde45781e7"/>
    <ds:schemaRef ds:uri="http://schemas.microsoft.com/office/infopath/2007/PartnerControls"/>
    <ds:schemaRef ds:uri="http://purl.org/dc/elements/1.1/"/>
    <ds:schemaRef ds:uri="1b930ac0-16dd-49ff-bfa2-7f44f8b7314a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A11D690E-A5C0-4073-A146-982026A268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f8aa20-c557-4a96-ba13-2cfde45781e7"/>
    <ds:schemaRef ds:uri="1b930ac0-16dd-49ff-bfa2-7f44f8b731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4528</TotalTime>
  <Words>1001</Words>
  <Application>Microsoft Office PowerPoint</Application>
  <PresentationFormat>On-screen Show (4:3)</PresentationFormat>
  <Paragraphs>327</Paragraphs>
  <Slides>16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ＭＳ Ｐゴシック</vt:lpstr>
      <vt:lpstr>Arial</vt:lpstr>
      <vt:lpstr>Calibri</vt:lpstr>
      <vt:lpstr>Century Gothic</vt:lpstr>
      <vt:lpstr>Times</vt:lpstr>
      <vt:lpstr>Times New Roman</vt:lpstr>
      <vt:lpstr>Blank Presentation</vt:lpstr>
      <vt:lpstr>PowerPoint Presentation</vt:lpstr>
      <vt:lpstr>SYRIAN REFUGEES IN TURKEY</vt:lpstr>
      <vt:lpstr>PowerPoint Presentation</vt:lpstr>
      <vt:lpstr>STRENGTHS Field in Turkey</vt:lpstr>
      <vt:lpstr>Phase 1: Adaptation of Group PM+ to Syrian Culture</vt:lpstr>
      <vt:lpstr>Results of RQA </vt:lpstr>
      <vt:lpstr>Trainings in Turkey</vt:lpstr>
      <vt:lpstr>Screening and Baseline Assessments: September-January</vt:lpstr>
      <vt:lpstr>Sample </vt:lpstr>
      <vt:lpstr>Primary Outcome Merasure: HSCL</vt:lpstr>
      <vt:lpstr>Pilot Sessions: Attendance </vt:lpstr>
      <vt:lpstr>The Evaluation Phase - Feedbacks</vt:lpstr>
      <vt:lpstr>Challenges – Pilot Study</vt:lpstr>
      <vt:lpstr>Discussion</vt:lpstr>
      <vt:lpstr>Short Movie</vt:lpstr>
      <vt:lpstr>Thank you…</vt:lpstr>
    </vt:vector>
  </TitlesOfParts>
  <Company>UK Coalition of People Living with HIV and AIDS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Any User</dc:creator>
  <cp:lastModifiedBy>Aldabous, D.</cp:lastModifiedBy>
  <cp:revision>236</cp:revision>
  <dcterms:created xsi:type="dcterms:W3CDTF">2017-01-13T11:22:13Z</dcterms:created>
  <dcterms:modified xsi:type="dcterms:W3CDTF">2019-06-28T08:53:25Z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isplay_urn:schemas-microsoft-com:office:office#Editor">
    <vt:lpwstr>Any User</vt:lpwstr>
  </property>
  <property fmtid="{D5CDD505-2E9C-101B-9397-08002B2CF9AE}" pid="3" name="Order">
    <vt:lpwstr>100.000000000000</vt:lpwstr>
  </property>
  <property fmtid="{D5CDD505-2E9C-101B-9397-08002B2CF9AE}" pid="4" name="display_urn:schemas-microsoft-com:office:office#Author">
    <vt:lpwstr>Any User</vt:lpwstr>
  </property>
  <property fmtid="{D5CDD505-2E9C-101B-9397-08002B2CF9AE}" pid="5" name="ContentTypeId">
    <vt:lpwstr>0x0101003539FAAFF58B0B44886A9839C8E7B1CE</vt:lpwstr>
  </property>
</Properties>
</file>