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5"/>
  </p:sldMasterIdLst>
  <p:notesMasterIdLst>
    <p:notesMasterId r:id="rId10"/>
  </p:notesMasterIdLst>
  <p:sldIdLst>
    <p:sldId id="257" r:id="rId6"/>
    <p:sldId id="258" r:id="rId7"/>
    <p:sldId id="259" r:id="rId8"/>
    <p:sldId id="260" r:id="rId9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1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sz="1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sz="1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sz="1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C2415"/>
    <a:srgbClr val="E2DFE2"/>
    <a:srgbClr val="9E1440"/>
    <a:srgbClr val="F5F5F5"/>
    <a:srgbClr val="CEC9CE"/>
    <a:srgbClr val="E60064"/>
    <a:srgbClr val="0097C1"/>
    <a:srgbClr val="421B4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0929"/>
  </p:normalViewPr>
  <p:slideViewPr>
    <p:cSldViewPr>
      <p:cViewPr varScale="1">
        <p:scale>
          <a:sx n="104" d="100"/>
          <a:sy n="104" d="100"/>
        </p:scale>
        <p:origin x="1422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1.xml"/><Relationship Id="rId10" Type="http://schemas.openxmlformats.org/officeDocument/2006/relationships/notesMaster" Target="notesMasters/notesMaster1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7A8CFCC8-C088-40F5-8630-EFF993790526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panose="020B0604020202020204" pitchFamily="34" charset="0"/>
              </a:defRPr>
            </a:lvl1pPr>
          </a:lstStyle>
          <a:p>
            <a:endParaRPr lang="en-US" altLang="en-US"/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FEBE3D69-8FC6-43AD-B6B4-3C5C518FF5DC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endParaRPr lang="en-US" altLang="en-US"/>
          </a:p>
        </p:txBody>
      </p:sp>
      <p:sp>
        <p:nvSpPr>
          <p:cNvPr id="9220" name="Rectangle 4">
            <a:extLst>
              <a:ext uri="{FF2B5EF4-FFF2-40B4-BE49-F238E27FC236}">
                <a16:creationId xmlns:a16="http://schemas.microsoft.com/office/drawing/2014/main" id="{DA73D96B-959D-4C04-A463-EEF2EADE2A5C}"/>
              </a:ext>
            </a:extLst>
          </p:cNvPr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9221" name="Rectangle 5">
            <a:extLst>
              <a:ext uri="{FF2B5EF4-FFF2-40B4-BE49-F238E27FC236}">
                <a16:creationId xmlns:a16="http://schemas.microsoft.com/office/drawing/2014/main" id="{97079D1D-E8E5-470C-8C98-C29B8CCA0C9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9222" name="Rectangle 6">
            <a:extLst>
              <a:ext uri="{FF2B5EF4-FFF2-40B4-BE49-F238E27FC236}">
                <a16:creationId xmlns:a16="http://schemas.microsoft.com/office/drawing/2014/main" id="{BAF5A4A2-B4D6-48CA-ABA4-E973BCCCE17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panose="020B0604020202020204" pitchFamily="34" charset="0"/>
              </a:defRPr>
            </a:lvl1pPr>
          </a:lstStyle>
          <a:p>
            <a:endParaRPr lang="en-US" altLang="en-US"/>
          </a:p>
        </p:txBody>
      </p:sp>
      <p:sp>
        <p:nvSpPr>
          <p:cNvPr id="9223" name="Rectangle 7">
            <a:extLst>
              <a:ext uri="{FF2B5EF4-FFF2-40B4-BE49-F238E27FC236}">
                <a16:creationId xmlns:a16="http://schemas.microsoft.com/office/drawing/2014/main" id="{215F6044-6207-42D0-A338-DEFCC470825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fld id="{82D02ECC-6CD5-45CA-AD3F-7A05E226495E}" type="slidenum">
              <a:rPr lang="en-US" altLang="en-US"/>
              <a:pPr/>
              <a:t>‹nr.›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ABF343CC-6E84-4DD1-A69F-69AF0072510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334486C-13AE-4AD7-8CF6-9DAC3745A820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10242" name="Rectangle 2">
            <a:extLst>
              <a:ext uri="{FF2B5EF4-FFF2-40B4-BE49-F238E27FC236}">
                <a16:creationId xmlns:a16="http://schemas.microsoft.com/office/drawing/2014/main" id="{67913EFB-59FD-4A9E-B7F4-3FE9BD8A7A92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15EA321F-88EC-4E6B-9ABE-108092A4E70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373C80BD-2D50-448B-8373-C3C94C22971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64F93D6-3CB5-434C-B496-98151A422ABE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40962" name="Rectangle 1026">
            <a:extLst>
              <a:ext uri="{FF2B5EF4-FFF2-40B4-BE49-F238E27FC236}">
                <a16:creationId xmlns:a16="http://schemas.microsoft.com/office/drawing/2014/main" id="{09BA4FE0-44E9-4F75-9DAD-AFBFDEF32AC3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3" name="Rectangle 1027">
            <a:extLst>
              <a:ext uri="{FF2B5EF4-FFF2-40B4-BE49-F238E27FC236}">
                <a16:creationId xmlns:a16="http://schemas.microsoft.com/office/drawing/2014/main" id="{CC1E1F7D-642E-4DFE-8CB8-C8BC7CFC3B7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49AF41B0-B47A-4835-B966-B3F930AB262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046ACF6-EF93-4508-9570-85555A73B744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41986" name="Rectangle 2">
            <a:extLst>
              <a:ext uri="{FF2B5EF4-FFF2-40B4-BE49-F238E27FC236}">
                <a16:creationId xmlns:a16="http://schemas.microsoft.com/office/drawing/2014/main" id="{4A462474-B144-43FC-A781-0D169F5E97A4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7" name="Rectangle 3">
            <a:extLst>
              <a:ext uri="{FF2B5EF4-FFF2-40B4-BE49-F238E27FC236}">
                <a16:creationId xmlns:a16="http://schemas.microsoft.com/office/drawing/2014/main" id="{8C9D7684-F830-4FDB-A4A9-877E0E739EC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80B9C805-C70A-44E2-A7AF-332BAD6542F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118C770-AD35-4C51-A748-E51BA9DB16F4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43010" name="Rectangle 2">
            <a:extLst>
              <a:ext uri="{FF2B5EF4-FFF2-40B4-BE49-F238E27FC236}">
                <a16:creationId xmlns:a16="http://schemas.microsoft.com/office/drawing/2014/main" id="{74016C1E-F26E-4A09-9108-2D611B7B94D3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>
            <a:extLst>
              <a:ext uri="{FF2B5EF4-FFF2-40B4-BE49-F238E27FC236}">
                <a16:creationId xmlns:a16="http://schemas.microsoft.com/office/drawing/2014/main" id="{119852AB-9F68-4A70-B356-125C43F31CF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14" name="Rectangle 22">
            <a:extLst>
              <a:ext uri="{FF2B5EF4-FFF2-40B4-BE49-F238E27FC236}">
                <a16:creationId xmlns:a16="http://schemas.microsoft.com/office/drawing/2014/main" id="{F635867A-5A40-41D6-9902-6CE37179DF4F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9144000" cy="4343400"/>
          </a:xfrm>
          <a:prstGeom prst="rect">
            <a:avLst/>
          </a:prstGeom>
          <a:solidFill>
            <a:srgbClr val="9E144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194" name="Rectangle 2">
            <a:extLst>
              <a:ext uri="{FF2B5EF4-FFF2-40B4-BE49-F238E27FC236}">
                <a16:creationId xmlns:a16="http://schemas.microsoft.com/office/drawing/2014/main" id="{A7A7DF74-AFB3-4758-86A5-42C0C2618F73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5257800" y="2514600"/>
            <a:ext cx="3276600" cy="838200"/>
          </a:xfrm>
        </p:spPr>
        <p:txBody>
          <a:bodyPr/>
          <a:lstStyle>
            <a:lvl1pPr>
              <a:defRPr sz="20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altLang="en-US" noProof="0"/>
              <a:t>Click to edit Master title style</a:t>
            </a:r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146C8D9E-5641-4494-95B7-6C700CE47805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5257800" y="3352800"/>
            <a:ext cx="2438400" cy="914400"/>
          </a:xfrm>
        </p:spPr>
        <p:txBody>
          <a:bodyPr/>
          <a:lstStyle>
            <a:lvl1pPr marL="0" indent="0">
              <a:buFontTx/>
              <a:buNone/>
              <a:defRPr sz="14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altLang="en-US" noProof="0"/>
              <a:t>Click to edit Master subtitle style</a:t>
            </a:r>
          </a:p>
        </p:txBody>
      </p:sp>
      <p:pic>
        <p:nvPicPr>
          <p:cNvPr id="8213" name="Picture 21" descr="STRENGTHS_watermark_White_01">
            <a:extLst>
              <a:ext uri="{FF2B5EF4-FFF2-40B4-BE49-F238E27FC236}">
                <a16:creationId xmlns:a16="http://schemas.microsoft.com/office/drawing/2014/main" id="{CD1496BA-286C-46B3-8BCD-479DBCAE9EBA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6200" y="1430338"/>
            <a:ext cx="3124200" cy="29892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215" name="Picture 23" descr="STRENGTHS_Logo_Strapline">
            <a:extLst>
              <a:ext uri="{FF2B5EF4-FFF2-40B4-BE49-F238E27FC236}">
                <a16:creationId xmlns:a16="http://schemas.microsoft.com/office/drawing/2014/main" id="{8E32125D-B1EA-4D2C-BB5F-9533E3BF4038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5297488"/>
            <a:ext cx="2590800" cy="9509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217" name="Picture 25" descr="EU">
            <a:extLst>
              <a:ext uri="{FF2B5EF4-FFF2-40B4-BE49-F238E27FC236}">
                <a16:creationId xmlns:a16="http://schemas.microsoft.com/office/drawing/2014/main" id="{66D72CE1-D0A3-4D1F-A568-CF926FC0DE1B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5365750"/>
            <a:ext cx="1295400" cy="86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218" name="Text Box 26">
            <a:extLst>
              <a:ext uri="{FF2B5EF4-FFF2-40B4-BE49-F238E27FC236}">
                <a16:creationId xmlns:a16="http://schemas.microsoft.com/office/drawing/2014/main" id="{6CC386F1-CDA2-42A7-8E24-F80CDA9A7947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533400" y="6400800"/>
            <a:ext cx="81534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altLang="en-US"/>
          </a:p>
        </p:txBody>
      </p:sp>
      <p:sp>
        <p:nvSpPr>
          <p:cNvPr id="8220" name="Rectangle 28">
            <a:extLst>
              <a:ext uri="{FF2B5EF4-FFF2-40B4-BE49-F238E27FC236}">
                <a16:creationId xmlns:a16="http://schemas.microsoft.com/office/drawing/2014/main" id="{A3A88664-BBFF-4D47-A908-E55592838B83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71450" y="6483350"/>
            <a:ext cx="89154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GB" altLang="en-US" sz="900">
                <a:solidFill>
                  <a:srgbClr val="9E1440"/>
                </a:solidFill>
                <a:latin typeface="Calibri" panose="020F0502020204030204" pitchFamily="34" charset="0"/>
              </a:rPr>
              <a:t>This project has received funding from the European Union's Horizon 2020 Research and Innovation programme Societal Challenges under Grant Agreement No 733337.</a:t>
            </a:r>
            <a:endParaRPr lang="en-US" altLang="en-US" sz="900">
              <a:solidFill>
                <a:srgbClr val="9E1440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305C76F-FD81-4FA4-A402-8401544FF7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GB"/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ED3A3C5A-BD7E-4A58-8A60-9AB84AD816A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GB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55D2F88A-9CF3-4714-A7DD-F86AE137A7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9BF160E1-AD81-4DE4-A26A-F277306651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DF806DB9-7EEC-44D7-AB90-8D68ED9ACD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9D0027-A9A0-4D24-9A9C-61AA9A4B703F}" type="slidenum">
              <a:rPr lang="en-US" altLang="en-US"/>
              <a:pPr/>
              <a:t>‹nr.›</a:t>
            </a:fld>
            <a:endParaRPr lang="en-US" altLang="en-US" sz="14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44072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089F6BEA-AA25-4BFF-A38C-9AF73D7327A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7010400" y="381000"/>
            <a:ext cx="1600200" cy="5562600"/>
          </a:xfrm>
        </p:spPr>
        <p:txBody>
          <a:bodyPr vert="eaVert"/>
          <a:lstStyle/>
          <a:p>
            <a:r>
              <a:rPr lang="nl-NL"/>
              <a:t>Klik om stijl te bewerken</a:t>
            </a:r>
            <a:endParaRPr lang="en-GB"/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73EEE08C-4716-45D7-B7EF-371820B2E7F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2209800" y="381000"/>
            <a:ext cx="4648200" cy="5562600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GB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796F65B7-E713-4E7B-9C6E-D2E7582CCB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F3849F5C-2702-49F3-B02C-C37897FCA3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DED69FCE-A4A3-4724-A339-364D236705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C959A7E-A163-4991-B086-6C54DD37EC49}" type="slidenum">
              <a:rPr lang="en-US" altLang="en-US"/>
              <a:pPr/>
              <a:t>‹nr.›</a:t>
            </a:fld>
            <a:endParaRPr lang="en-US" altLang="en-US" sz="14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859710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itel, inhoud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D7265F5-33C6-410A-9C00-95B876C280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9800" y="381000"/>
            <a:ext cx="6400800" cy="990600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GB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FFA2129-0E39-4B65-BE10-A4BE6481645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209800" y="1676400"/>
            <a:ext cx="3124200" cy="4267200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GB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0C9CDC9A-61BC-4881-813C-4F4E77E8A84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486400" y="1676400"/>
            <a:ext cx="3124200" cy="4267200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GB"/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25EDAB14-FD1F-4FF5-B3D7-0A86AF078FE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209800" y="63246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83310223-6BE0-4267-B612-7366779E90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222750" y="6321425"/>
            <a:ext cx="28194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89DEB83D-D06E-48ED-8C7F-C23BE8AF8F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162800" y="6321425"/>
            <a:ext cx="1447800" cy="457200"/>
          </a:xfrm>
        </p:spPr>
        <p:txBody>
          <a:bodyPr/>
          <a:lstStyle>
            <a:lvl1pPr>
              <a:defRPr/>
            </a:lvl1pPr>
          </a:lstStyle>
          <a:p>
            <a:fld id="{30DC7A6F-3D65-4C5F-965B-F39A3003E80E}" type="slidenum">
              <a:rPr lang="en-US" altLang="en-US"/>
              <a:pPr/>
              <a:t>‹nr.›</a:t>
            </a:fld>
            <a:endParaRPr lang="en-US" altLang="en-US" sz="14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093627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>
            <a:extLst>
              <a:ext uri="{FF2B5EF4-FFF2-40B4-BE49-F238E27FC236}">
                <a16:creationId xmlns:a16="http://schemas.microsoft.com/office/drawing/2014/main" id="{321E8E0B-A50A-4879-A166-E4F1D273D3F5}"/>
              </a:ext>
            </a:extLst>
          </p:cNvPr>
          <p:cNvSpPr>
            <a:spLocks noGrp="1"/>
          </p:cNvSpPr>
          <p:nvPr>
            <p:ph/>
          </p:nvPr>
        </p:nvSpPr>
        <p:spPr>
          <a:xfrm>
            <a:off x="2209800" y="381000"/>
            <a:ext cx="6400800" cy="5562600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GB"/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CBF5D0D1-1AAC-46E2-B385-D0F19120F5D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209800" y="63246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ADFCAE0A-CF5E-499E-9FF9-6FD355261F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222750" y="6321425"/>
            <a:ext cx="28194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A250AB8C-AD15-4B68-896A-9782D54F9C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162800" y="6321425"/>
            <a:ext cx="1447800" cy="457200"/>
          </a:xfrm>
        </p:spPr>
        <p:txBody>
          <a:bodyPr/>
          <a:lstStyle>
            <a:lvl1pPr>
              <a:defRPr/>
            </a:lvl1pPr>
          </a:lstStyle>
          <a:p>
            <a:fld id="{2D23F6E1-994E-4320-813F-27560422E28F}" type="slidenum">
              <a:rPr lang="en-US" altLang="en-US"/>
              <a:pPr/>
              <a:t>‹nr.›</a:t>
            </a:fld>
            <a:endParaRPr lang="en-US" altLang="en-US" sz="14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19735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7333B28-DC0C-4BBE-BB68-E14E8CB46E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GB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578BEC2-5EFD-4382-8E30-832B55003E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GB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09025006-7A5E-4B88-9B13-3FAC033C53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C4E6AAC4-27DA-4F25-86FA-2D64124AF2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6204334D-89FB-4BF7-A1FF-17D49E3A8E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50486EE-F6EC-4395-AAE2-709FF16AF821}" type="slidenum">
              <a:rPr lang="en-US" altLang="en-US"/>
              <a:pPr/>
              <a:t>‹nr.›</a:t>
            </a:fld>
            <a:endParaRPr lang="en-US" altLang="en-US" sz="14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78158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DF1B509-5B5E-400F-B424-BA8806802D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  <a:endParaRPr lang="en-GB"/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7EA905D9-9B24-4E30-A7A6-7A89AA4432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78E3096F-10BE-4C03-BDF4-297338B1B9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DDBD5A0B-C681-4F9C-A1D5-48B3C7BA07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E8953D63-8828-4B7D-85AE-4AF10342BF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3F7E7F-7521-4B4F-AE41-1263113262DC}" type="slidenum">
              <a:rPr lang="en-US" altLang="en-US"/>
              <a:pPr/>
              <a:t>‹nr.›</a:t>
            </a:fld>
            <a:endParaRPr lang="en-US" altLang="en-US" sz="14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39706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4425260-34C9-4116-8DF9-40DFB3E451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GB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209748E-699F-493F-97CF-A3F2273D869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209800" y="1676400"/>
            <a:ext cx="3124200" cy="4267200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GB"/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CFBC393F-1A29-4C48-847F-36DB6AB735B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486400" y="1676400"/>
            <a:ext cx="3124200" cy="4267200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GB"/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D4E9C0DB-1A00-4770-A30B-7949A48308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D9D7120B-B1BD-4C1B-A48F-8D52046BAF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0BEA69B8-F366-4B01-BA71-CB62CA56FF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6281E58-2E36-4AD8-AA02-1E5219CEA156}" type="slidenum">
              <a:rPr lang="en-US" altLang="en-US"/>
              <a:pPr/>
              <a:t>‹nr.›</a:t>
            </a:fld>
            <a:endParaRPr lang="en-US" altLang="en-US" sz="14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53143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EA68399-7F79-4098-82BD-28528FC27B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GB"/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CD14FBA1-1CF7-492C-9D28-4CB02F5CB7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97C0932F-E9BA-4C36-9288-3F75553DD83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GB"/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9DC763CD-734D-49DF-A109-6ECA06C7E24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1B67CB14-E5F2-413B-AC87-A3960C6C96E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GB"/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875DB126-BC0D-4FFD-ADE5-1B2877CCDF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53210C87-CD13-4E73-B6E4-33007E2E29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93ED4F0B-3D58-4D0D-A8DF-B4CC3B43EF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2163166-A869-4EF1-BE1F-7EA75C7FAEFA}" type="slidenum">
              <a:rPr lang="en-US" altLang="en-US"/>
              <a:pPr/>
              <a:t>‹nr.›</a:t>
            </a:fld>
            <a:endParaRPr lang="en-US" altLang="en-US" sz="14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63698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7009835-852C-4C47-9306-BF14AFA2A5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GB"/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BEDD82A9-FE78-4A9B-BE04-CD395038FC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11D700D7-F3DF-4CB8-BB0F-2207726D27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0FEF71B9-B83C-49B6-A753-DCA1BDFCD5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11202E9-83ED-4C2F-8D3D-45D2FF388B4A}" type="slidenum">
              <a:rPr lang="en-US" altLang="en-US"/>
              <a:pPr/>
              <a:t>‹nr.›</a:t>
            </a:fld>
            <a:endParaRPr lang="en-US" altLang="en-US" sz="14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36094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05A2F227-17F0-4A0F-8F28-1A4098C8A6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7B63137E-39D1-40F1-833D-D4DE635D86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BCEBB7B8-6D57-4B00-8FAE-3D425BA5D9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98ACC0F-DEA5-4BDF-B6DE-7592936798A5}" type="slidenum">
              <a:rPr lang="en-US" altLang="en-US"/>
              <a:pPr/>
              <a:t>‹nr.›</a:t>
            </a:fld>
            <a:endParaRPr lang="en-US" altLang="en-US" sz="14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73541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9952961-BA06-414B-910E-1C8FF69E2D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  <a:endParaRPr lang="en-GB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862C97C-2D94-4173-A958-3DC7588E25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GB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6CACD958-12C6-4DF7-842C-75011539AC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E3184B8E-F450-4385-AD76-AA0F2E05E3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030DD633-3901-4D52-BAB2-1C9FEF2EB5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91D9F5B4-612A-4A02-8447-E99A65B2C0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2E70F15-456D-4CD7-9EFA-9613A6CF7428}" type="slidenum">
              <a:rPr lang="en-US" altLang="en-US"/>
              <a:pPr/>
              <a:t>‹nr.›</a:t>
            </a:fld>
            <a:endParaRPr lang="en-US" altLang="en-US" sz="14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1514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23C1371-61E6-455B-A67D-8EE3BB6FA7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  <a:endParaRPr lang="en-GB"/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FBA2B055-BB03-480F-9CCE-2E5B689D288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596CD129-E1F9-4A1B-89AF-3E39C46263D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CE9ACBA6-FE75-473D-84A8-C8D5264801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371AE656-8557-4331-AC10-45EE47EC91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056C0898-BA95-49B3-B22F-B3DFA64B13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92031F4-26BE-4719-88C5-189A52D7E22B}" type="slidenum">
              <a:rPr lang="en-US" altLang="en-US"/>
              <a:pPr/>
              <a:t>‹nr.›</a:t>
            </a:fld>
            <a:endParaRPr lang="en-US" altLang="en-US" sz="14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70952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2C5D4CD2-6124-4CF8-BF5B-B418E36A62F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2209800" y="381000"/>
            <a:ext cx="64008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B3B6501F-EDC3-48CB-BA82-10D37A551206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209800" y="63246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endParaRPr lang="en-US" alt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DBA38EC1-78AE-4421-B88F-7C32F3AE32D5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2750" y="6321425"/>
            <a:ext cx="2819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latin typeface="+mn-lt"/>
              </a:defRPr>
            </a:lvl1pPr>
          </a:lstStyle>
          <a:p>
            <a:endParaRPr lang="en-US" alt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7AD0B471-50B9-475E-9851-1EF2B09B1D31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162800" y="6321425"/>
            <a:ext cx="1447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900">
                <a:solidFill>
                  <a:srgbClr val="9E1440"/>
                </a:solidFill>
                <a:latin typeface="+mn-lt"/>
              </a:defRPr>
            </a:lvl1pPr>
          </a:lstStyle>
          <a:p>
            <a:fld id="{40A11935-E386-4297-8A40-83285099700F}" type="slidenum">
              <a:rPr lang="en-US" altLang="en-US"/>
              <a:pPr/>
              <a:t>‹nr.›</a:t>
            </a:fld>
            <a:endParaRPr lang="en-US" altLang="en-US" sz="14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1033" name="Rectangle 9">
            <a:extLst>
              <a:ext uri="{FF2B5EF4-FFF2-40B4-BE49-F238E27FC236}">
                <a16:creationId xmlns:a16="http://schemas.microsoft.com/office/drawing/2014/main" id="{92628669-EB04-4763-88D8-0DE3ED43E3B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2209800" y="1676400"/>
            <a:ext cx="6400800" cy="426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grpSp>
        <p:nvGrpSpPr>
          <p:cNvPr id="1041" name="Group 17">
            <a:extLst>
              <a:ext uri="{FF2B5EF4-FFF2-40B4-BE49-F238E27FC236}">
                <a16:creationId xmlns:a16="http://schemas.microsoft.com/office/drawing/2014/main" id="{88A9FDB5-1BB2-4460-895C-DD8851AA40F2}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2209800" y="6265863"/>
            <a:ext cx="6400800" cy="44450"/>
            <a:chOff x="1392" y="3912"/>
            <a:chExt cx="4032" cy="28"/>
          </a:xfrm>
        </p:grpSpPr>
        <p:sp>
          <p:nvSpPr>
            <p:cNvPr id="1037" name="Line 13">
              <a:extLst>
                <a:ext uri="{FF2B5EF4-FFF2-40B4-BE49-F238E27FC236}">
                  <a16:creationId xmlns:a16="http://schemas.microsoft.com/office/drawing/2014/main" id="{FD6619CB-68D5-43C4-A628-E21782EAEBB6}"/>
                </a:ext>
              </a:extLst>
            </p:cNvPr>
            <p:cNvSpPr>
              <a:spLocks noChangeShapeType="1"/>
            </p:cNvSpPr>
            <p:nvPr userDrawn="1"/>
          </p:nvSpPr>
          <p:spPr bwMode="auto">
            <a:xfrm>
              <a:off x="1392" y="3912"/>
              <a:ext cx="4032" cy="0"/>
            </a:xfrm>
            <a:prstGeom prst="line">
              <a:avLst/>
            </a:prstGeom>
            <a:noFill/>
            <a:ln w="15875">
              <a:solidFill>
                <a:srgbClr val="CEC9C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39" name="Line 15">
              <a:extLst>
                <a:ext uri="{FF2B5EF4-FFF2-40B4-BE49-F238E27FC236}">
                  <a16:creationId xmlns:a16="http://schemas.microsoft.com/office/drawing/2014/main" id="{CFB39C1D-EC44-4201-A30E-DB0E0B52AEC4}"/>
                </a:ext>
              </a:extLst>
            </p:cNvPr>
            <p:cNvSpPr>
              <a:spLocks noChangeShapeType="1"/>
            </p:cNvSpPr>
            <p:nvPr userDrawn="1"/>
          </p:nvSpPr>
          <p:spPr bwMode="auto">
            <a:xfrm>
              <a:off x="1392" y="3940"/>
              <a:ext cx="4032" cy="0"/>
            </a:xfrm>
            <a:prstGeom prst="line">
              <a:avLst/>
            </a:prstGeom>
            <a:noFill/>
            <a:ln w="15875">
              <a:solidFill>
                <a:srgbClr val="CEC9C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</p:grpSp>
      <p:pic>
        <p:nvPicPr>
          <p:cNvPr id="1040" name="Picture 16" descr="STRENGTHS_Logo_Strapline">
            <a:extLst>
              <a:ext uri="{FF2B5EF4-FFF2-40B4-BE49-F238E27FC236}">
                <a16:creationId xmlns:a16="http://schemas.microsoft.com/office/drawing/2014/main" id="{CCA7FE8E-2B6F-433A-BDE6-5CC980B291F4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0" y="444500"/>
            <a:ext cx="1905000" cy="698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l" rtl="0" fontAlgn="base">
        <a:spcBef>
          <a:spcPct val="0"/>
        </a:spcBef>
        <a:spcAft>
          <a:spcPct val="0"/>
        </a:spcAft>
        <a:defRPr sz="2400" b="1" kern="1200">
          <a:solidFill>
            <a:srgbClr val="9E1440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400" b="1">
          <a:solidFill>
            <a:srgbClr val="9E1440"/>
          </a:solidFill>
          <a:latin typeface="Century Gothic" panose="020B0502020202020204" pitchFamily="34" charset="0"/>
          <a:ea typeface="ＭＳ Ｐゴシック" panose="020B0600070205080204" pitchFamily="34" charset="-128"/>
        </a:defRPr>
      </a:lvl2pPr>
      <a:lvl3pPr algn="l" rtl="0" fontAlgn="base">
        <a:spcBef>
          <a:spcPct val="0"/>
        </a:spcBef>
        <a:spcAft>
          <a:spcPct val="0"/>
        </a:spcAft>
        <a:defRPr sz="2400" b="1">
          <a:solidFill>
            <a:srgbClr val="9E1440"/>
          </a:solidFill>
          <a:latin typeface="Century Gothic" panose="020B0502020202020204" pitchFamily="34" charset="0"/>
          <a:ea typeface="ＭＳ Ｐゴシック" panose="020B0600070205080204" pitchFamily="34" charset="-128"/>
        </a:defRPr>
      </a:lvl3pPr>
      <a:lvl4pPr algn="l" rtl="0" fontAlgn="base">
        <a:spcBef>
          <a:spcPct val="0"/>
        </a:spcBef>
        <a:spcAft>
          <a:spcPct val="0"/>
        </a:spcAft>
        <a:defRPr sz="2400" b="1">
          <a:solidFill>
            <a:srgbClr val="9E1440"/>
          </a:solidFill>
          <a:latin typeface="Century Gothic" panose="020B0502020202020204" pitchFamily="34" charset="0"/>
          <a:ea typeface="ＭＳ Ｐゴシック" panose="020B0600070205080204" pitchFamily="34" charset="-128"/>
        </a:defRPr>
      </a:lvl4pPr>
      <a:lvl5pPr algn="l" rtl="0" fontAlgn="base">
        <a:spcBef>
          <a:spcPct val="0"/>
        </a:spcBef>
        <a:spcAft>
          <a:spcPct val="0"/>
        </a:spcAft>
        <a:defRPr sz="2400" b="1">
          <a:solidFill>
            <a:srgbClr val="9E1440"/>
          </a:solidFill>
          <a:latin typeface="Century Gothic" panose="020B0502020202020204" pitchFamily="34" charset="0"/>
          <a:ea typeface="ＭＳ Ｐゴシック" panose="020B0600070205080204" pitchFamily="34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rgbClr val="9E1440"/>
          </a:solidFill>
          <a:latin typeface="Century Gothic" panose="020B0502020202020204" pitchFamily="34" charset="0"/>
          <a:ea typeface="ＭＳ Ｐゴシック" panose="020B0600070205080204" pitchFamily="34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rgbClr val="9E1440"/>
          </a:solidFill>
          <a:latin typeface="Century Gothic" panose="020B0502020202020204" pitchFamily="34" charset="0"/>
          <a:ea typeface="ＭＳ Ｐゴシック" panose="020B0600070205080204" pitchFamily="34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rgbClr val="9E1440"/>
          </a:solidFill>
          <a:latin typeface="Century Gothic" panose="020B0502020202020204" pitchFamily="34" charset="0"/>
          <a:ea typeface="ＭＳ Ｐゴシック" panose="020B0600070205080204" pitchFamily="34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rgbClr val="9E1440"/>
          </a:solidFill>
          <a:latin typeface="Century Gothic" panose="020B0502020202020204" pitchFamily="34" charset="0"/>
          <a:ea typeface="ＭＳ Ｐゴシック" panose="020B0600070205080204" pitchFamily="34" charset="-128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rgbClr val="9E1440"/>
        </a:buClr>
        <a:buChar char="•"/>
        <a:defRPr sz="2000" kern="1200">
          <a:solidFill>
            <a:srgbClr val="3C2415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rgbClr val="BDB000"/>
        </a:buClr>
        <a:buFont typeface="Times" panose="02020603050405020304" pitchFamily="18" charset="0"/>
        <a:buChar char="•"/>
        <a:defRPr kern="1200">
          <a:solidFill>
            <a:srgbClr val="3C2415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rgbClr val="BDB000"/>
        </a:buClr>
        <a:buChar char="•"/>
        <a:defRPr sz="1600" kern="1200">
          <a:solidFill>
            <a:srgbClr val="3C2415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rgbClr val="3C2415"/>
        </a:buClr>
        <a:buFont typeface="Times" panose="02020603050405020304" pitchFamily="18" charset="0"/>
        <a:buChar char="•"/>
        <a:defRPr sz="1400" kern="1200">
          <a:solidFill>
            <a:srgbClr val="3C2415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rgbClr val="3C2415"/>
        </a:buClr>
        <a:buFont typeface="Times" panose="02020603050405020304" pitchFamily="18" charset="0"/>
        <a:buChar char="•"/>
        <a:defRPr sz="1200" kern="1200">
          <a:solidFill>
            <a:srgbClr val="3C2415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86AFBF00-7ACB-444B-9E8E-1F4A5F337484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en-US"/>
              <a:t>IPIDUS SEQUAS ESTEREM QUA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28F2452A-A61E-4708-9242-81625ED0BF85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en-US"/>
              <a:t>Occatur samus es et oditi quam fugia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>
            <a:extLst>
              <a:ext uri="{FF2B5EF4-FFF2-40B4-BE49-F238E27FC236}">
                <a16:creationId xmlns:a16="http://schemas.microsoft.com/office/drawing/2014/main" id="{051D7364-A3F9-44EC-BD07-39A6B52D299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IPIDUS VOLEST SEQUAS PERENNE QUAREM</a:t>
            </a:r>
          </a:p>
        </p:txBody>
      </p:sp>
      <p:sp>
        <p:nvSpPr>
          <p:cNvPr id="21507" name="Rectangle 3">
            <a:extLst>
              <a:ext uri="{FF2B5EF4-FFF2-40B4-BE49-F238E27FC236}">
                <a16:creationId xmlns:a16="http://schemas.microsoft.com/office/drawing/2014/main" id="{8D748841-97E1-4D15-9BF8-1B184E25D6B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Nobis rem sequitum</a:t>
            </a:r>
          </a:p>
          <a:p>
            <a:r>
              <a:rPr lang="en-US" altLang="en-US"/>
              <a:t>Volecte saper est</a:t>
            </a:r>
          </a:p>
          <a:p>
            <a:pPr lvl="1"/>
            <a:r>
              <a:rPr lang="en-US" altLang="en-US"/>
              <a:t>Mondace voluptae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>
            <a:extLst>
              <a:ext uri="{FF2B5EF4-FFF2-40B4-BE49-F238E27FC236}">
                <a16:creationId xmlns:a16="http://schemas.microsoft.com/office/drawing/2014/main" id="{F9CF90CD-5BB6-40D4-B0A0-05FC6888BED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37891" name="Rectangle 3">
            <a:extLst>
              <a:ext uri="{FF2B5EF4-FFF2-40B4-BE49-F238E27FC236}">
                <a16:creationId xmlns:a16="http://schemas.microsoft.com/office/drawing/2014/main" id="{C75DB485-4605-4F61-A6C5-3E30B709D0A6}"/>
              </a:ext>
            </a:extLst>
          </p:cNvPr>
          <p:cNvSpPr>
            <a:spLocks noGrp="1" noChangeArrowheads="1"/>
          </p:cNvSpPr>
          <p:nvPr>
            <p:ph sz="half" idx="1"/>
          </p:nvPr>
        </p:nvSpPr>
        <p:spPr>
          <a:xfrm>
            <a:off x="2209800" y="1676400"/>
            <a:ext cx="3138488" cy="4267200"/>
          </a:xfrm>
        </p:spPr>
        <p:txBody>
          <a:bodyPr/>
          <a:lstStyle/>
          <a:p>
            <a:endParaRPr lang="en-US" altLang="en-US" sz="1800"/>
          </a:p>
        </p:txBody>
      </p:sp>
      <p:sp>
        <p:nvSpPr>
          <p:cNvPr id="37892" name="Rectangle 4">
            <a:extLst>
              <a:ext uri="{FF2B5EF4-FFF2-40B4-BE49-F238E27FC236}">
                <a16:creationId xmlns:a16="http://schemas.microsoft.com/office/drawing/2014/main" id="{C4170F01-7D93-405B-9EEC-CA890141CEB1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>
          <a:xfrm>
            <a:off x="5472113" y="1676400"/>
            <a:ext cx="3138487" cy="4267200"/>
          </a:xfrm>
        </p:spPr>
        <p:txBody>
          <a:bodyPr/>
          <a:lstStyle/>
          <a:p>
            <a:pPr>
              <a:buFontTx/>
              <a:buNone/>
            </a:pPr>
            <a:endParaRPr lang="en-US" altLang="en-US" sz="18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>
            <a:extLst>
              <a:ext uri="{FF2B5EF4-FFF2-40B4-BE49-F238E27FC236}">
                <a16:creationId xmlns:a16="http://schemas.microsoft.com/office/drawing/2014/main" id="{807A94D1-C1E0-4059-96A1-0EF4FC3FF455}"/>
              </a:ext>
            </a:extLst>
          </p:cNvPr>
          <p:cNvSpPr>
            <a:spLocks noGrp="1" noChangeArrowheads="1"/>
          </p:cNvSpPr>
          <p:nvPr>
            <p:ph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Century Gothic"/>
        <a:ea typeface="ＭＳ Ｐゴシック"/>
        <a:cs typeface=""/>
      </a:majorFont>
      <a:minorFont>
        <a:latin typeface="Calibri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Kantoorth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539FAAFF58B0B44886A9839C8E7B1CE" ma:contentTypeVersion="8" ma:contentTypeDescription="Een nieuw document maken." ma:contentTypeScope="" ma:versionID="dc827481dc2e8429b625fa129548bab1">
  <xsd:schema xmlns:xsd="http://www.w3.org/2001/XMLSchema" xmlns:xs="http://www.w3.org/2001/XMLSchema" xmlns:p="http://schemas.microsoft.com/office/2006/metadata/properties" xmlns:ns2="2cf8aa20-c557-4a96-ba13-2cfde45781e7" xmlns:ns3="1b930ac0-16dd-49ff-bfa2-7f44f8b7314a" targetNamespace="http://schemas.microsoft.com/office/2006/metadata/properties" ma:root="true" ma:fieldsID="40890420ce2e7bccc722601c3072895a" ns2:_="" ns3:_="">
    <xsd:import namespace="2cf8aa20-c557-4a96-ba13-2cfde45781e7"/>
    <xsd:import namespace="1b930ac0-16dd-49ff-bfa2-7f44f8b7314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cf8aa20-c557-4a96-ba13-2cfde45781e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OCR" ma:index="1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3" nillable="true" ma:displayName="MediaService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b930ac0-16dd-49ff-bfa2-7f44f8b7314a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LongProperties xmlns="http://schemas.microsoft.com/office/2006/metadata/longProperties"/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D6D4FE18-2EEE-471F-B636-748545A9D61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cf8aa20-c557-4a96-ba13-2cfde45781e7"/>
    <ds:schemaRef ds:uri="1b930ac0-16dd-49ff-bfa2-7f44f8b7314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C42B139-6572-4D52-95E4-0B679A7BB4F1}">
  <ds:schemaRefs>
    <ds:schemaRef ds:uri="http://schemas.microsoft.com/office/2006/metadata/longProperties"/>
  </ds:schemaRefs>
</ds:datastoreItem>
</file>

<file path=customXml/itemProps3.xml><?xml version="1.0" encoding="utf-8"?>
<ds:datastoreItem xmlns:ds="http://schemas.openxmlformats.org/officeDocument/2006/customXml" ds:itemID="{F6B44CDC-5A24-4CAD-ADF0-1459795DEA77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E5FBACCE-68F5-4DD2-A626-B2C321654CCB}">
  <ds:schemaRefs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purl.org/dc/dcmitype/"/>
    <ds:schemaRef ds:uri="2cf8aa20-c557-4a96-ba13-2cfde45781e7"/>
    <ds:schemaRef ds:uri="1b930ac0-16dd-49ff-bfa2-7f44f8b7314a"/>
    <ds:schemaRef ds:uri="http://schemas.microsoft.com/office/2006/documentManagement/types"/>
    <ds:schemaRef ds:uri="http://purl.org/dc/elements/1.1/"/>
    <ds:schemaRef ds:uri="http://schemas.microsoft.com/office/infopath/2007/PartnerControl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350</TotalTime>
  <Words>28</Words>
  <Application>Microsoft Office PowerPoint</Application>
  <PresentationFormat>Diavoorstelling (4:3)</PresentationFormat>
  <Paragraphs>10</Paragraphs>
  <Slides>4</Slides>
  <Notes>4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7</vt:i4>
      </vt:variant>
      <vt:variant>
        <vt:lpstr>Thema</vt:lpstr>
      </vt:variant>
      <vt:variant>
        <vt:i4>1</vt:i4>
      </vt:variant>
      <vt:variant>
        <vt:lpstr>Diatitels</vt:lpstr>
      </vt:variant>
      <vt:variant>
        <vt:i4>4</vt:i4>
      </vt:variant>
    </vt:vector>
  </HeadingPairs>
  <TitlesOfParts>
    <vt:vector size="12" baseType="lpstr">
      <vt:lpstr>Arial</vt:lpstr>
      <vt:lpstr>ＭＳ Ｐゴシック</vt:lpstr>
      <vt:lpstr>Verdana</vt:lpstr>
      <vt:lpstr>Times New Roman</vt:lpstr>
      <vt:lpstr>Times</vt:lpstr>
      <vt:lpstr>Calibri</vt:lpstr>
      <vt:lpstr>Century Gothic</vt:lpstr>
      <vt:lpstr>Blank Presentation</vt:lpstr>
      <vt:lpstr>IPIDUS SEQUAS ESTEREM QUA</vt:lpstr>
      <vt:lpstr>IPIDUS VOLEST SEQUAS PERENNE QUAREM</vt:lpstr>
      <vt:lpstr>PowerPoint-presentatie</vt:lpstr>
      <vt:lpstr>PowerPoint-presentatie</vt:lpstr>
    </vt:vector>
  </TitlesOfParts>
  <Company>UK Coalition of People Living with HIV and AIDS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Any User</dc:creator>
  <cp:lastModifiedBy>Sadaf Kaykha</cp:lastModifiedBy>
  <cp:revision>143</cp:revision>
  <dcterms:created xsi:type="dcterms:W3CDTF">2017-01-13T11:22:13Z</dcterms:created>
  <dcterms:modified xsi:type="dcterms:W3CDTF">2018-12-04T10:22:38Z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isplay_urn:schemas-microsoft-com:office:office#Editor">
    <vt:lpwstr>Any User</vt:lpwstr>
  </property>
  <property fmtid="{D5CDD505-2E9C-101B-9397-08002B2CF9AE}" pid="3" name="Order">
    <vt:lpwstr>100.000000000000</vt:lpwstr>
  </property>
  <property fmtid="{D5CDD505-2E9C-101B-9397-08002B2CF9AE}" pid="4" name="display_urn:schemas-microsoft-com:office:office#Author">
    <vt:lpwstr>Any User</vt:lpwstr>
  </property>
</Properties>
</file>