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0"/>
  </p:notesMasterIdLst>
  <p:sldIdLst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415"/>
    <a:srgbClr val="E2DFE2"/>
    <a:srgbClr val="9E1440"/>
    <a:srgbClr val="F5F5F5"/>
    <a:srgbClr val="CEC9CE"/>
    <a:srgbClr val="E60064"/>
    <a:srgbClr val="0097C1"/>
    <a:srgbClr val="421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8CFCC8-C088-40F5-8630-EFF993790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EBE3D69-8FC6-43AD-B6B4-3C5C518FF5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A73D96B-959D-4C04-A463-EEF2EADE2A5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7079D1D-E8E5-470C-8C98-C29B8CCA0C9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AF5A4A2-B4D6-48CA-ABA4-E973BCCCE1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15F6044-6207-42D0-A338-DEFCC4708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2D02ECC-6CD5-45CA-AD3F-7A05E226495E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F343CC-6E84-4DD1-A69F-69AF00725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4486C-13AE-4AD7-8CF6-9DAC3745A8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7913EFB-59FD-4A9E-B7F4-3FE9BD8A7A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EA321F-88EC-4E6B-9ABE-108092A4E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3C80BD-2D50-448B-8373-C3C94C229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F93D6-3CB5-434C-B496-98151A422AB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09BA4FE0-44E9-4F75-9DAD-AFBFDEF32A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CC1E1F7D-642E-4DFE-8CB8-C8BC7CFC3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AF41B0-B47A-4835-B966-B3F930AB2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6ACF6-EF93-4508-9570-85555A73B74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A462474-B144-43FC-A781-0D169F5E97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C9D7684-F830-4FDB-A4A9-877E0E739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B9C805-C70A-44E2-A7AF-332BAD654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8C770-AD35-4C51-A748-E51BA9DB16F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74016C1E-F26E-4A09-9108-2D611B7B94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9852AB-9F68-4A70-B356-125C43F31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>
            <a:extLst>
              <a:ext uri="{FF2B5EF4-FFF2-40B4-BE49-F238E27FC236}">
                <a16:creationId xmlns:a16="http://schemas.microsoft.com/office/drawing/2014/main" id="{F635867A-5A40-41D6-9902-6CE37179DF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343400"/>
          </a:xfrm>
          <a:prstGeom prst="rect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7A7DF74-AFB3-4758-86A5-42C0C2618F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57800" y="2514600"/>
            <a:ext cx="3276600" cy="838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46C8D9E-5641-4494-95B7-6C700CE478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257800" y="3352800"/>
            <a:ext cx="2438400" cy="9144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8213" name="Picture 21" descr="STRENGTHS_watermark_White_01">
            <a:extLst>
              <a:ext uri="{FF2B5EF4-FFF2-40B4-BE49-F238E27FC236}">
                <a16:creationId xmlns:a16="http://schemas.microsoft.com/office/drawing/2014/main" id="{CD1496BA-286C-46B3-8BCD-479DBCAE9E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430338"/>
            <a:ext cx="3124200" cy="29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STRENGTHS_Logo_Strapline">
            <a:extLst>
              <a:ext uri="{FF2B5EF4-FFF2-40B4-BE49-F238E27FC236}">
                <a16:creationId xmlns:a16="http://schemas.microsoft.com/office/drawing/2014/main" id="{8E32125D-B1EA-4D2C-BB5F-9533E3BF40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97488"/>
            <a:ext cx="2590800" cy="9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7" name="Picture 25" descr="EU">
            <a:extLst>
              <a:ext uri="{FF2B5EF4-FFF2-40B4-BE49-F238E27FC236}">
                <a16:creationId xmlns:a16="http://schemas.microsoft.com/office/drawing/2014/main" id="{66D72CE1-D0A3-4D1F-A568-CF926FC0DE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65750"/>
            <a:ext cx="12954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8" name="Text Box 26">
            <a:extLst>
              <a:ext uri="{FF2B5EF4-FFF2-40B4-BE49-F238E27FC236}">
                <a16:creationId xmlns:a16="http://schemas.microsoft.com/office/drawing/2014/main" id="{6CC386F1-CDA2-42A7-8E24-F80CDA9A79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400800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A3A88664-BBFF-4D47-A908-E55592838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450" y="6483350"/>
            <a:ext cx="891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900">
                <a:solidFill>
                  <a:srgbClr val="9E1440"/>
                </a:solidFill>
                <a:latin typeface="Calibri" panose="020F0502020204030204" pitchFamily="34" charset="0"/>
              </a:rPr>
              <a:t>This project has received funding from the European Union's Horizon 2020 Research and Innovation programme Societal Challenges under Grant Agreement No 733337.</a:t>
            </a:r>
            <a:endParaRPr lang="en-US" altLang="en-US" sz="900">
              <a:solidFill>
                <a:srgbClr val="9E144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5C76F-FD81-4FA4-A402-8401544F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3A3C5A-BD7E-4A58-8A60-9AB84AD81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D2F88A-9CF3-4714-A7DD-F86AE137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F160E1-AD81-4DE4-A26A-F27730665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806DB9-7EEC-44D7-AB90-8D68ED9A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027-A9A0-4D24-9A9C-61AA9A4B703F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0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89F6BEA-AA25-4BFF-A38C-9AF73D732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600200" cy="5562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3EEE08C-4716-45D7-B7EF-371820B2E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9800" y="381000"/>
            <a:ext cx="4648200" cy="55626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6F65B7-E713-4E7B-9C6E-D2E7582C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849F5C-2702-49F3-B02C-C37897FC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D69FCE-A4A3-4724-A339-364D2367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9A7E-A163-4991-B086-6C54DD37EC49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9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7265F5-33C6-410A-9C00-95B876C2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81000"/>
            <a:ext cx="6400800" cy="9906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FA2129-0E39-4B65-BE10-A4BE64816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9CDC9A-61BC-4881-813C-4F4E77E8A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EDAB14-FD1F-4FF5-B3D7-0A86AF07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310223-6BE0-4267-B612-7366779E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DEB83D-D06E-48ED-8C7F-C23BE8AF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30DC7A6F-3D65-4C5F-965B-F39A3003E80E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36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21E8E0B-A50A-4879-A166-E4F1D273D3F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209800" y="381000"/>
            <a:ext cx="6400800" cy="5562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F5D0D1-1AAC-46E2-B385-D0F19120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9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FCAE0A-CF5E-499E-9FF9-6FD35526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50AB8C-AD15-4B68-896A-9782D54F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2D23F6E1-994E-4320-813F-27560422E28F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33B28-DC0C-4BBE-BB68-E14E8CB4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78BEC2-5EFD-4382-8E30-832B55003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025006-7A5E-4B88-9B13-3FAC033C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E6AAC4-27DA-4F25-86FA-2D64124A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04334D-89FB-4BF7-A1FF-17D49E3A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486EE-F6EC-4395-AAE2-709FF16AF821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1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1B509-5B5E-400F-B424-BA880680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A905D9-9B24-4E30-A7A6-7A89AA443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3096F-10BE-4C03-BDF4-297338B1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BD5A0B-C681-4F9C-A1D5-48B3C7BA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953D63-8828-4B7D-85AE-4AF10342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F7E7F-7521-4B4F-AE41-1263113262DC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7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25260-34C9-4116-8DF9-40DFB3E4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9748E-699F-493F-97CF-A3F2273D8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BC393F-1A29-4C48-847F-36DB6AB73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E9C0DB-1A00-4770-A30B-7949A483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D7120B-B1BD-4C1B-A48F-8D52046BA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EA69B8-F366-4B01-BA71-CB62CA56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81E58-2E36-4AD8-AA02-1E5219CEA156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68399-7F79-4098-82BD-28528FC2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14FBA1-1CF7-492C-9D28-4CB02F5CB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C0932F-E9BA-4C36-9288-3F75553DD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C763CD-734D-49DF-A109-6ECA06C7E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B67CB14-E5F2-413B-AC87-A3960C6C9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75DB126-BC0D-4FFD-ADE5-1B2877CC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210C87-CD13-4E73-B6E4-33007E2E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3ED4F0B-3D58-4D0D-A8DF-B4CC3B43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3166-A869-4EF1-BE1F-7EA75C7FAEFA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6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09835-852C-4C47-9306-BF14AFA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D82A9-FE78-4A9B-BE04-CD395038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D700D7-F3DF-4CB8-BB0F-2207726D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EF71B9-B83C-49B6-A753-DCA1BDFC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202E9-83ED-4C2F-8D3D-45D2FF388B4A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0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A2F227-17F0-4A0F-8F28-1A4098C8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B63137E-39D1-40F1-833D-D4DE635D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EBB7B8-6D57-4B00-8FAE-3D425BA5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CC0F-DEA5-4BDF-B6DE-7592936798A5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5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52961-BA06-414B-910E-1C8FF69E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62C97C-2D94-4173-A958-3DC7588E2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ACD958-12C6-4DF7-842C-75011539A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184B8E-F450-4385-AD76-AA0F2E05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0DD633-3901-4D52-BAB2-1C9FEF2E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D9F5B4-612A-4A02-8447-E99A65B2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70F15-456D-4CD7-9EFA-9613A6CF7428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C1371-61E6-455B-A67D-8EE3BB6F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A2B055-BB03-480F-9CCE-2E5B689D2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6CD129-E1F9-4A1B-89AF-3E39C4626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9ACBA6-FE75-473D-84A8-C8D5264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1AE656-8557-4331-AC10-45EE47EC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6C0898-BA95-49B3-B22F-B3DFA64B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031F4-26BE-4719-88C5-189A52D7E22B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5D4CD2-6124-4CF8-BF5B-B418E36A6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381000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B6501F-EDC3-48CB-BA82-10D37A5512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A38EC1-78AE-4421-B88F-7C32F3AE32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0" y="6321425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D0B471-50B9-475E-9851-1EF2B09B1D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14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E1440"/>
                </a:solidFill>
                <a:latin typeface="+mn-lt"/>
              </a:defRPr>
            </a:lvl1pPr>
          </a:lstStyle>
          <a:p>
            <a:fld id="{40A11935-E386-4297-8A40-83285099700F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2628669-EB04-4763-88D8-0DE3ED43E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76400"/>
            <a:ext cx="6400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41" name="Group 17">
            <a:extLst>
              <a:ext uri="{FF2B5EF4-FFF2-40B4-BE49-F238E27FC236}">
                <a16:creationId xmlns:a16="http://schemas.microsoft.com/office/drawing/2014/main" id="{88A9FDB5-1BB2-4460-895C-DD8851AA40F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09800" y="6265863"/>
            <a:ext cx="6400800" cy="44450"/>
            <a:chOff x="1392" y="3912"/>
            <a:chExt cx="4032" cy="28"/>
          </a:xfrm>
        </p:grpSpPr>
        <p:sp>
          <p:nvSpPr>
            <p:cNvPr id="1037" name="Line 13">
              <a:extLst>
                <a:ext uri="{FF2B5EF4-FFF2-40B4-BE49-F238E27FC236}">
                  <a16:creationId xmlns:a16="http://schemas.microsoft.com/office/drawing/2014/main" id="{FD6619CB-68D5-43C4-A628-E21782EAEBB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12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CFB39C1D-EC44-4201-A30E-DB0E0B52AEC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40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040" name="Picture 16" descr="STRENGTHS_Logo_Strapline">
            <a:extLst>
              <a:ext uri="{FF2B5EF4-FFF2-40B4-BE49-F238E27FC236}">
                <a16:creationId xmlns:a16="http://schemas.microsoft.com/office/drawing/2014/main" id="{CCA7FE8E-2B6F-433A-BDE6-5CC980B291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0"/>
            <a:ext cx="19050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9E144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E1440"/>
        </a:buClr>
        <a:buChar char="•"/>
        <a:defRPr sz="2000" kern="1200">
          <a:solidFill>
            <a:srgbClr val="3C241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DB000"/>
        </a:buClr>
        <a:buFont typeface="Times" panose="02020603050405020304" pitchFamily="18" charset="0"/>
        <a:buChar char="•"/>
        <a:defRPr kern="1200">
          <a:solidFill>
            <a:srgbClr val="3C2415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DB000"/>
        </a:buClr>
        <a:buChar char="•"/>
        <a:defRPr sz="1600" kern="1200">
          <a:solidFill>
            <a:srgbClr val="3C2415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400" kern="1200">
          <a:solidFill>
            <a:srgbClr val="3C2415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200" kern="1200">
          <a:solidFill>
            <a:srgbClr val="3C24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6AFBF00-7ACB-444B-9E8E-1F4A5F3374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IPIDUS SEQUAS ESTEREM QUA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8F2452A-A61E-4708-9242-81625ED0BF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Occatur samus es et oditi quam fugia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51D7364-A3F9-44EC-BD07-39A6B52D2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IPIDUS VOLEST SEQUAS PERENNE QUAREM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D748841-97E1-4D15-9BF8-1B184E25D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Nobis rem sequitum</a:t>
            </a:r>
          </a:p>
          <a:p>
            <a:r>
              <a:rPr lang="en-US" altLang="en-US"/>
              <a:t>Volecte saper est</a:t>
            </a:r>
          </a:p>
          <a:p>
            <a:pPr lvl="1"/>
            <a:r>
              <a:rPr lang="en-US" altLang="en-US"/>
              <a:t>Mondace voluptae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9CF90CD-5BB6-40D4-B0A0-05FC6888B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75DB485-4605-4F61-A6C5-3E30B709D0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09800" y="1676400"/>
            <a:ext cx="3138488" cy="4267200"/>
          </a:xfrm>
        </p:spPr>
        <p:txBody>
          <a:bodyPr/>
          <a:lstStyle/>
          <a:p>
            <a:endParaRPr lang="en-US" altLang="en-US" sz="18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4170F01-7D93-405B-9EEC-CA890141CE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72113" y="1676400"/>
            <a:ext cx="3138487" cy="4267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07A94D1-C1E0-4059-96A1-0EF4FC3FF455}"/>
              </a:ext>
            </a:extLst>
          </p:cNvPr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9FAAFF58B0B44886A9839C8E7B1CE" ma:contentTypeVersion="8" ma:contentTypeDescription="Een nieuw document maken." ma:contentTypeScope="" ma:versionID="dc827481dc2e8429b625fa129548bab1">
  <xsd:schema xmlns:xsd="http://www.w3.org/2001/XMLSchema" xmlns:xs="http://www.w3.org/2001/XMLSchema" xmlns:p="http://schemas.microsoft.com/office/2006/metadata/properties" xmlns:ns2="2cf8aa20-c557-4a96-ba13-2cfde45781e7" xmlns:ns3="1b930ac0-16dd-49ff-bfa2-7f44f8b7314a" targetNamespace="http://schemas.microsoft.com/office/2006/metadata/properties" ma:root="true" ma:fieldsID="40890420ce2e7bccc722601c3072895a" ns2:_="" ns3:_="">
    <xsd:import namespace="2cf8aa20-c557-4a96-ba13-2cfde45781e7"/>
    <xsd:import namespace="1b930ac0-16dd-49ff-bfa2-7f44f8b731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aa20-c557-4a96-ba13-2cfde4578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30ac0-16dd-49ff-bfa2-7f44f8b731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D4FE18-2EEE-471F-B636-748545A9D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f8aa20-c557-4a96-ba13-2cfde45781e7"/>
    <ds:schemaRef ds:uri="1b930ac0-16dd-49ff-bfa2-7f44f8b731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42B139-6572-4D52-95E4-0B679A7BB4F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6B44CDC-5A24-4CAD-ADF0-1459795DEA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FBACCE-68F5-4DD2-A626-B2C321654C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2cf8aa20-c557-4a96-ba13-2cfde45781e7"/>
    <ds:schemaRef ds:uri="1b930ac0-16dd-49ff-bfa2-7f44f8b7314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28</Words>
  <Application>Microsoft Office PowerPoint</Application>
  <PresentationFormat>Diavoorstelling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2" baseType="lpstr">
      <vt:lpstr>Arial</vt:lpstr>
      <vt:lpstr>ＭＳ Ｐゴシック</vt:lpstr>
      <vt:lpstr>Verdana</vt:lpstr>
      <vt:lpstr>Times New Roman</vt:lpstr>
      <vt:lpstr>Times</vt:lpstr>
      <vt:lpstr>Calibri</vt:lpstr>
      <vt:lpstr>Century Gothic</vt:lpstr>
      <vt:lpstr>Blank Presentation</vt:lpstr>
      <vt:lpstr>IPIDUS SEQUAS ESTEREM QUA</vt:lpstr>
      <vt:lpstr>IPIDUS VOLEST SEQUAS PERENNE QUAREM</vt:lpstr>
      <vt:lpstr>PowerPoint-presentatie</vt:lpstr>
      <vt:lpstr>PowerPoint-presentatie</vt:lpstr>
    </vt:vector>
  </TitlesOfParts>
  <Company>UK Coalition of People Living with HIV and 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User</dc:creator>
  <cp:lastModifiedBy>Sadaf Kaykha</cp:lastModifiedBy>
  <cp:revision>143</cp:revision>
  <dcterms:created xsi:type="dcterms:W3CDTF">2017-01-13T11:22:13Z</dcterms:created>
  <dcterms:modified xsi:type="dcterms:W3CDTF">2018-12-04T10:22:38Z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Any User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Any User</vt:lpwstr>
  </property>
</Properties>
</file>