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0"/>
  </p:notesMasterIdLst>
  <p:sldIdLst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2415"/>
    <a:srgbClr val="E2DFE2"/>
    <a:srgbClr val="9E1440"/>
    <a:srgbClr val="F5F5F5"/>
    <a:srgbClr val="CEC9CE"/>
    <a:srgbClr val="E60064"/>
    <a:srgbClr val="0097C1"/>
    <a:srgbClr val="BD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4" d="100"/>
          <a:sy n="104" d="100"/>
        </p:scale>
        <p:origin x="14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EA75058-E2F6-4CFB-A558-47FF0B02D1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0B6ECEF-D244-494D-A7F3-B5BF45E3A9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F4C3C40-8DAC-4FE6-8333-F6F8A3F558D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988FADEE-8F64-4265-B4E7-0C07D1A9051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36E2C27-D3E2-465A-BF55-0FB553D316B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096590AD-F641-4449-B74F-DED1D810C1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8F3FFE8-FA51-4233-8E2F-0014D86191B1}" type="slidenum">
              <a:rPr lang="en-US" altLang="en-US"/>
              <a:pPr/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015117-7D81-4BEA-B430-389882D03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511DB0-14B6-4BD6-AD83-A2F068252CE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FDDB725E-41F6-4E7F-AF1A-E688A54233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DC54D91-8E0C-4BE3-BB2E-43775C2A2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72FC5D-5FF8-4273-8482-795CA7F83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E16BE0-5B68-4B57-8C7D-16BBE45DD13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62" name="Rectangle 1026">
            <a:extLst>
              <a:ext uri="{FF2B5EF4-FFF2-40B4-BE49-F238E27FC236}">
                <a16:creationId xmlns:a16="http://schemas.microsoft.com/office/drawing/2014/main" id="{8F215626-3ED8-40D7-B986-48D74AEB90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1027">
            <a:extLst>
              <a:ext uri="{FF2B5EF4-FFF2-40B4-BE49-F238E27FC236}">
                <a16:creationId xmlns:a16="http://schemas.microsoft.com/office/drawing/2014/main" id="{C50E94D8-173B-45F8-943A-CCDE62F9C9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04C2F8-8513-464E-BF0E-F702C49E37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7BF7C-EBFB-4AFC-8679-B14CF09FBD2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5E096AF0-F630-449B-AEE2-4579CBADD1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EC8149C-954A-4DED-9892-EDCCB45E28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071394-BB47-4DF1-BD9F-E0959651A4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0AE1E-478D-4AD2-AF5A-72E598FA795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48960F5B-66E6-470C-9AF1-90C892BC54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68D7FAF-4FF5-487A-BAF2-87496BD62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" name="Rectangle 27">
            <a:extLst>
              <a:ext uri="{FF2B5EF4-FFF2-40B4-BE49-F238E27FC236}">
                <a16:creationId xmlns:a16="http://schemas.microsoft.com/office/drawing/2014/main" id="{747BE4CD-BC81-4A8A-A421-A2342E3CAA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0" y="381000"/>
            <a:ext cx="4762500" cy="914400"/>
          </a:xfrm>
          <a:prstGeom prst="rect">
            <a:avLst/>
          </a:prstGeom>
          <a:solidFill>
            <a:srgbClr val="BDB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14" name="Rectangle 22">
            <a:extLst>
              <a:ext uri="{FF2B5EF4-FFF2-40B4-BE49-F238E27FC236}">
                <a16:creationId xmlns:a16="http://schemas.microsoft.com/office/drawing/2014/main" id="{AB9FA0A0-D874-4C8D-8A96-00E487F87C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87950" y="2438400"/>
            <a:ext cx="3651250" cy="2171700"/>
          </a:xfrm>
          <a:prstGeom prst="rect">
            <a:avLst/>
          </a:prstGeom>
          <a:solidFill>
            <a:srgbClr val="9E14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B7834286-5F9B-49E4-ACCB-BCDBC936FA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02250" y="2667000"/>
            <a:ext cx="3276600" cy="8382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FC14ACA-CC59-4650-912C-ACE1F8BCE0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02250" y="3505200"/>
            <a:ext cx="2438400" cy="914400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8215" name="Picture 23" descr="STRENGTHS_Logo_Strapline">
            <a:extLst>
              <a:ext uri="{FF2B5EF4-FFF2-40B4-BE49-F238E27FC236}">
                <a16:creationId xmlns:a16="http://schemas.microsoft.com/office/drawing/2014/main" id="{24FC5F86-5374-4E94-8DAC-7278C3E7D1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70500"/>
            <a:ext cx="2590800" cy="95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20" name="Picture 28" descr="EU">
            <a:extLst>
              <a:ext uri="{FF2B5EF4-FFF2-40B4-BE49-F238E27FC236}">
                <a16:creationId xmlns:a16="http://schemas.microsoft.com/office/drawing/2014/main" id="{543F9803-7FD1-44B5-A70A-37C684B3D4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450" y="5365750"/>
            <a:ext cx="12954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21" name="Rectangle 29">
            <a:extLst>
              <a:ext uri="{FF2B5EF4-FFF2-40B4-BE49-F238E27FC236}">
                <a16:creationId xmlns:a16="http://schemas.microsoft.com/office/drawing/2014/main" id="{CDBD9295-9E47-4A7B-A937-47216AFEF0F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1450" y="6483350"/>
            <a:ext cx="891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altLang="en-US" sz="900">
                <a:solidFill>
                  <a:srgbClr val="9E1440"/>
                </a:solidFill>
                <a:latin typeface="Calibri" panose="020F0502020204030204" pitchFamily="34" charset="0"/>
              </a:rPr>
              <a:t>This project has received funding from the European Union's Horizon 2020 Research and Innovation programme Societal Challenges under Grant Agreement No 733337.</a:t>
            </a:r>
            <a:endParaRPr lang="en-US" altLang="en-US" sz="900">
              <a:solidFill>
                <a:srgbClr val="9E1440"/>
              </a:solidFill>
              <a:latin typeface="Calibri" panose="020F0502020204030204" pitchFamily="34" charset="0"/>
            </a:endParaRPr>
          </a:p>
        </p:txBody>
      </p:sp>
      <p:pic>
        <p:nvPicPr>
          <p:cNvPr id="8223" name="Picture 31" descr="UNHCR Counselling Jordan1_PPT">
            <a:extLst>
              <a:ext uri="{FF2B5EF4-FFF2-40B4-BE49-F238E27FC236}">
                <a16:creationId xmlns:a16="http://schemas.microsoft.com/office/drawing/2014/main" id="{8E0365A4-500E-41C6-8EA5-7874F72C54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1450"/>
            <a:ext cx="4746625" cy="316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24" name="Picture 32" descr="26">
            <a:extLst>
              <a:ext uri="{FF2B5EF4-FFF2-40B4-BE49-F238E27FC236}">
                <a16:creationId xmlns:a16="http://schemas.microsoft.com/office/drawing/2014/main" id="{104A6EDD-43EE-4716-B165-ADEE529E63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81000"/>
            <a:ext cx="3657600" cy="193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DDBAE6-1ABB-42EB-8FEA-5C6EE60B3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22DC3C-D535-479B-B447-E25A10B43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0EE3E1-317D-433B-BDED-FD8B1EE64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6C785D-3C07-4D9C-9A77-3205C6E5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D9887C-58B1-4FD6-9A2B-412865ACB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8E657-C3F0-4E80-B4B4-E137868D3F27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8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FF8C231-8EFF-4F23-A646-7B5F54B15D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10400" y="381000"/>
            <a:ext cx="1600200" cy="55626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A2CABD0-2797-4901-ACD5-4C84B7010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09800" y="381000"/>
            <a:ext cx="4648200" cy="55626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E16775-1822-4186-9DA1-A4202CD82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5F9AAA-C511-41D9-BE51-13DE3576A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91DAAC-018F-4482-992A-C7581590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D22B8-FE2C-4011-87AF-C3433EDD1E24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273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F5C9C-0A39-491A-BCAF-4906D9E2D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81000"/>
            <a:ext cx="6400800" cy="9906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2C86E4-3BCA-47FF-B2F8-833FA41D1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9800" y="1676400"/>
            <a:ext cx="31242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0FE7E5-C996-4D45-AB1B-61FF758F4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00" y="1676400"/>
            <a:ext cx="31242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14ADCF-DD1A-4E00-B530-2DD2830345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09800" y="63214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2F66E3A-152B-4462-946D-E316829D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2750" y="6321425"/>
            <a:ext cx="2819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60B362-7CAD-4635-B100-F253F8263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2800" y="6321425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fld id="{437BEEE0-746B-4B5D-8BD5-0BDBADC8C168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96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AE69C77-4C30-4F99-9333-C4DD85EF4A68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209800" y="381000"/>
            <a:ext cx="6400800" cy="55626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914561-BC58-4429-ACAF-4FA3E6BD62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09800" y="63214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522DB23-7846-440D-8B6A-5B26DF1C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2750" y="6321425"/>
            <a:ext cx="2819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DCED66-39C1-40AA-AE27-F1EBABA4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2800" y="6321425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fld id="{B9047845-C61E-4379-B65C-376C64B53ED7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13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A48EF-D2A7-48A2-A12C-8DA92551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EED424-522B-4058-8184-69A275FC4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719BA1-D83E-424B-8427-A4F887040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96B26F-DFDA-4F56-A425-ED26DCE35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A15032-E581-4587-BE94-5497DEA6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F73E9-5D0F-4D8D-A339-33636659A915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06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A07E76-E241-43DA-B282-B79B018DE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899197-C2E5-43B4-8648-B4A9E3F2A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3138ED-572A-4076-8F4D-0A21B8238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B6AAF9-5012-4547-B1C7-9B784F701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1ACFF8-FDB1-4E6E-905D-112F7336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ADCE3-F2F6-44A4-B4F7-1FA45940B82D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AFD21F-D21A-4326-8BB7-B2929D176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650A28-7CCD-4F52-B70B-55D7C8DAB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9800" y="1676400"/>
            <a:ext cx="31242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7D41283-14CB-4F93-88E1-90423EB65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0" y="1676400"/>
            <a:ext cx="31242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46F5E8B-8864-420A-ACC3-3C1CD404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04868F-D5DD-4C87-A3FE-126FC2D1F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701F85-EBDD-438D-9FED-14A6220F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7B2DA-F8C6-4D69-9C7D-D9BC925D258B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6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6E4DE9-EF1D-4EB9-B6EC-06BE0A7A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B2D504-B5C9-41F9-87C7-836ADBD02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E9584C-A18D-4F14-B88D-67DDD027E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1966246-EAE4-42F3-83E9-C00A94C9F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1142AAF-33AD-4281-96F0-512A72CD7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8ACB6DB-F2F9-4F27-9B8F-578BB822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1C79204-FBF8-45EF-B8E2-6A28F2C9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FE3BB-B5EB-4045-8F86-2DE368A7F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05DC6-2306-4592-9F04-5E508CFE1C1A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77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14B00-9546-4527-9906-9972D043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FA84E0F-8601-4A3F-8321-F726E92B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BC9BDE2-4EB9-468F-84B6-EEEFCF192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A4EB149-4126-44ED-86C4-E18494C42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048E-C806-4EB8-98A8-C8FC6A490898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73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1F8C5E-36AC-4477-A7B7-3983F5832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C061DF6-A7D5-4AAE-9F64-A2C98CC3C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26488F9-2D27-4A7F-BD33-01084D21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8480E-B706-4E26-BC43-5EBB78CBE1A5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04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BC3DEE-56AD-490B-8496-3414C094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29060E-5797-4E49-BC42-507084A15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14B1F7F-59B5-45EF-851C-4BA5BE31C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7D7EA9-AC9A-479B-9705-392863F9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948BC24-AC84-47EA-8E85-EC796262B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F94A01-BBD4-4383-88BA-4531255E4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7514A-C4A3-41F7-A5F8-640739C02CC3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3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A49A9-B1CD-45E4-80B0-DBB53207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E149498-B952-45EC-92E1-F6BB2F08E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314B838-B78D-41F8-8FE6-8EAC1F3D7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F75CCDA-0D0C-459D-A9D0-8D3B7E88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C80BF67-099A-4B62-B181-34A3D373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267A6A-0241-45D1-8CF9-A8E7C8BE1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D34E2-83C8-4076-A444-F39C3F463E0C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15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FEE783-5EF5-4A1A-B9F7-5F3516B54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381000"/>
            <a:ext cx="6400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3D5DAB-D531-40BF-A902-98C5EE8BC1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3214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572AF45-8E28-40ED-8509-B5E6DEEC2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0" y="6321425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2AE4673-E95F-495F-BDF9-9E7A7B25E9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14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E1440"/>
                </a:solidFill>
                <a:latin typeface="+mn-lt"/>
              </a:defRPr>
            </a:lvl1pPr>
          </a:lstStyle>
          <a:p>
            <a:fld id="{D6146BFC-C366-43A2-8B52-13349937FB9B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03CF1874-F98D-49A0-AEB0-066E618DC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676400"/>
            <a:ext cx="6400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41" name="Group 17">
            <a:extLst>
              <a:ext uri="{FF2B5EF4-FFF2-40B4-BE49-F238E27FC236}">
                <a16:creationId xmlns:a16="http://schemas.microsoft.com/office/drawing/2014/main" id="{18CE2E3F-195E-410A-9D4B-FB3A0DF3226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09800" y="6265863"/>
            <a:ext cx="6400800" cy="44450"/>
            <a:chOff x="1392" y="3912"/>
            <a:chExt cx="4032" cy="28"/>
          </a:xfrm>
        </p:grpSpPr>
        <p:sp>
          <p:nvSpPr>
            <p:cNvPr id="1037" name="Line 13">
              <a:extLst>
                <a:ext uri="{FF2B5EF4-FFF2-40B4-BE49-F238E27FC236}">
                  <a16:creationId xmlns:a16="http://schemas.microsoft.com/office/drawing/2014/main" id="{EE763C7F-0481-45F6-A919-C879B524C0E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392" y="3912"/>
              <a:ext cx="4032" cy="0"/>
            </a:xfrm>
            <a:prstGeom prst="line">
              <a:avLst/>
            </a:prstGeom>
            <a:noFill/>
            <a:ln w="15875">
              <a:solidFill>
                <a:srgbClr val="CEC9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9" name="Line 15">
              <a:extLst>
                <a:ext uri="{FF2B5EF4-FFF2-40B4-BE49-F238E27FC236}">
                  <a16:creationId xmlns:a16="http://schemas.microsoft.com/office/drawing/2014/main" id="{66BDABE6-8551-4ACE-9421-C133B58B16D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392" y="3940"/>
              <a:ext cx="4032" cy="0"/>
            </a:xfrm>
            <a:prstGeom prst="line">
              <a:avLst/>
            </a:prstGeom>
            <a:noFill/>
            <a:ln w="15875">
              <a:solidFill>
                <a:srgbClr val="CEC9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040" name="Picture 16" descr="STRENGTHS_Logo_Strapline">
            <a:extLst>
              <a:ext uri="{FF2B5EF4-FFF2-40B4-BE49-F238E27FC236}">
                <a16:creationId xmlns:a16="http://schemas.microsoft.com/office/drawing/2014/main" id="{F8350263-A6C8-4C9E-B3CA-D64E0A0719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0"/>
            <a:ext cx="1905000" cy="6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rgbClr val="9E144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E1440"/>
        </a:buClr>
        <a:buChar char="•"/>
        <a:defRPr sz="2000" kern="1200">
          <a:solidFill>
            <a:srgbClr val="3C241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BDB000"/>
        </a:buClr>
        <a:buFont typeface="Times" panose="02020603050405020304" pitchFamily="18" charset="0"/>
        <a:buChar char="•"/>
        <a:defRPr kern="1200">
          <a:solidFill>
            <a:srgbClr val="3C2415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BDB000"/>
        </a:buClr>
        <a:buChar char="•"/>
        <a:defRPr sz="1600" kern="1200">
          <a:solidFill>
            <a:srgbClr val="3C2415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panose="02020603050405020304" pitchFamily="18" charset="0"/>
        <a:buChar char="•"/>
        <a:defRPr sz="1400" kern="1200">
          <a:solidFill>
            <a:srgbClr val="3C2415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panose="02020603050405020304" pitchFamily="18" charset="0"/>
        <a:buChar char="•"/>
        <a:defRPr sz="1200" kern="1200">
          <a:solidFill>
            <a:srgbClr val="3C241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EEF8A3D-4433-4228-B9EF-F9EC3B22C9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IPIDUS SEQUAS ESTEREM QUA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E29888B-1D07-483D-B8BA-B936BC5760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Occatur samus es et oditi quam fugia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C24C57B-0FC3-4B75-9D02-9F44A66DF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IPIDUS VOLEST SEQUAS PERENNE QUAREM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371AF98-622D-4D72-B4A9-9BC3B4231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Nobis rem sequitum</a:t>
            </a:r>
          </a:p>
          <a:p>
            <a:r>
              <a:rPr lang="en-US" altLang="en-US"/>
              <a:t>Volecte saper est</a:t>
            </a:r>
          </a:p>
          <a:p>
            <a:pPr lvl="1"/>
            <a:r>
              <a:rPr lang="en-US" altLang="en-US"/>
              <a:t>Mondace voluptae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F85AD6E-6672-4597-BC94-EE6CFF69F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5FFA950-C6D1-4438-9C01-D8689052773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209800" y="1676400"/>
            <a:ext cx="3138488" cy="4267200"/>
          </a:xfrm>
        </p:spPr>
        <p:txBody>
          <a:bodyPr/>
          <a:lstStyle/>
          <a:p>
            <a:endParaRPr lang="en-US" altLang="en-US" sz="1800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80041B06-85DD-494F-BC03-A5145879323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472113" y="1676400"/>
            <a:ext cx="3138487" cy="4267200"/>
          </a:xfrm>
        </p:spPr>
        <p:txBody>
          <a:bodyPr/>
          <a:lstStyle/>
          <a:p>
            <a:pPr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C75F6AA-6A8F-4377-ACA4-866B2CA7BC6B}"/>
              </a:ext>
            </a:extLst>
          </p:cNvPr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9FAAFF58B0B44886A9839C8E7B1CE" ma:contentTypeVersion="8" ma:contentTypeDescription="Een nieuw document maken." ma:contentTypeScope="" ma:versionID="dc827481dc2e8429b625fa129548bab1">
  <xsd:schema xmlns:xsd="http://www.w3.org/2001/XMLSchema" xmlns:xs="http://www.w3.org/2001/XMLSchema" xmlns:p="http://schemas.microsoft.com/office/2006/metadata/properties" xmlns:ns2="2cf8aa20-c557-4a96-ba13-2cfde45781e7" xmlns:ns3="1b930ac0-16dd-49ff-bfa2-7f44f8b7314a" targetNamespace="http://schemas.microsoft.com/office/2006/metadata/properties" ma:root="true" ma:fieldsID="40890420ce2e7bccc722601c3072895a" ns2:_="" ns3:_="">
    <xsd:import namespace="2cf8aa20-c557-4a96-ba13-2cfde45781e7"/>
    <xsd:import namespace="1b930ac0-16dd-49ff-bfa2-7f44f8b731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f8aa20-c557-4a96-ba13-2cfde45781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930ac0-16dd-49ff-bfa2-7f44f8b7314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1D690E-A5C0-4073-A146-982026A268B7}"/>
</file>

<file path=customXml/itemProps2.xml><?xml version="1.0" encoding="utf-8"?>
<ds:datastoreItem xmlns:ds="http://schemas.openxmlformats.org/officeDocument/2006/customXml" ds:itemID="{05658106-AC94-431B-8EA1-E434CDC2DC07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BEE5FB9A-DAD6-40A3-BC6C-89D82DF73EC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A502AF3-05F0-44C1-A647-417BB7E771D0}">
  <ds:schemaRefs>
    <ds:schemaRef ds:uri="http://schemas.openxmlformats.org/package/2006/metadata/core-properties"/>
    <ds:schemaRef ds:uri="http://purl.org/dc/dcmitype/"/>
    <ds:schemaRef ds:uri="2cf8aa20-c557-4a96-ba13-2cfde45781e7"/>
    <ds:schemaRef ds:uri="1b930ac0-16dd-49ff-bfa2-7f44f8b7314a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28</Words>
  <Application>Microsoft Office PowerPoint</Application>
  <PresentationFormat>Diavoorstelling (4:3)</PresentationFormat>
  <Paragraphs>10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2" baseType="lpstr">
      <vt:lpstr>Arial</vt:lpstr>
      <vt:lpstr>ＭＳ Ｐゴシック</vt:lpstr>
      <vt:lpstr>Verdana</vt:lpstr>
      <vt:lpstr>Times</vt:lpstr>
      <vt:lpstr>Times New Roman</vt:lpstr>
      <vt:lpstr>Century Gothic</vt:lpstr>
      <vt:lpstr>Calibri</vt:lpstr>
      <vt:lpstr>Blank Presentation</vt:lpstr>
      <vt:lpstr>IPIDUS SEQUAS ESTEREM QUA</vt:lpstr>
      <vt:lpstr>IPIDUS VOLEST SEQUAS PERENNE QUAREM</vt:lpstr>
      <vt:lpstr>PowerPoint-presentatie</vt:lpstr>
      <vt:lpstr>PowerPoint-presentatie</vt:lpstr>
    </vt:vector>
  </TitlesOfParts>
  <Company>UK Coalition of People Living with HIV and 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 User</dc:creator>
  <cp:lastModifiedBy>Sadaf Kaykha</cp:lastModifiedBy>
  <cp:revision>157</cp:revision>
  <dcterms:created xsi:type="dcterms:W3CDTF">2017-01-13T11:22:13Z</dcterms:created>
  <dcterms:modified xsi:type="dcterms:W3CDTF">2018-12-04T10:21:35Z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Any User</vt:lpwstr>
  </property>
  <property fmtid="{D5CDD505-2E9C-101B-9397-08002B2CF9AE}" pid="3" name="Order">
    <vt:lpwstr>100.000000000000</vt:lpwstr>
  </property>
  <property fmtid="{D5CDD505-2E9C-101B-9397-08002B2CF9AE}" pid="4" name="display_urn:schemas-microsoft-com:office:office#Author">
    <vt:lpwstr>Any User</vt:lpwstr>
  </property>
  <property fmtid="{D5CDD505-2E9C-101B-9397-08002B2CF9AE}" pid="5" name="ContentTypeId">
    <vt:lpwstr>0x0101003539FAAFF58B0B44886A9839C8E7B1CE</vt:lpwstr>
  </property>
</Properties>
</file>