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10"/>
  </p:notesMasterIdLst>
  <p:sldIdLst>
    <p:sldId id="257" r:id="rId6"/>
    <p:sldId id="258" r:id="rId7"/>
    <p:sldId id="259" r:id="rId8"/>
    <p:sldId id="260" r:id="rId9"/>
  </p:sldIdLst>
  <p:sldSz cx="18361025" cy="10442575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9">
          <p15:clr>
            <a:srgbClr val="A4A3A4"/>
          </p15:clr>
        </p15:guide>
        <p15:guide id="2" pos="57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2415"/>
    <a:srgbClr val="E2DFE2"/>
    <a:srgbClr val="9E1440"/>
    <a:srgbClr val="F5F5F5"/>
    <a:srgbClr val="CEC9CE"/>
    <a:srgbClr val="E60064"/>
    <a:srgbClr val="0097C1"/>
    <a:srgbClr val="421B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5" d="100"/>
          <a:sy n="65" d="100"/>
        </p:scale>
        <p:origin x="72" y="210"/>
      </p:cViewPr>
      <p:guideLst>
        <p:guide orient="horz" pos="3289"/>
        <p:guide pos="57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FFB4354-FC4B-42CC-908F-EF45505322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89F75F3-F782-48B7-A481-1D2D9AC1D2E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E69ABB85-8F8E-4436-B6EF-EBB12ADD3C18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415925" y="685800"/>
            <a:ext cx="60261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33264509-5392-46A2-9055-B9EF5BBE1CF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92F3F1C1-0C83-4AB5-BF28-A0AB7E787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7D7DF715-D05B-4005-B187-E8B7A6CEDC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8C0C85C-6637-48B3-8871-2BEF682B71F7}" type="slidenum">
              <a:rPr lang="en-US" altLang="en-US"/>
              <a:pPr/>
              <a:t>‹nr.›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B22827-D36A-4643-9EE7-B290FA547C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5FEB23-CA3D-4654-AF02-914C4DBA250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10585C3D-C3AD-408C-9782-7CC65F5EE38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D18BAAA-E987-4B32-9C12-F77998F1AE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D89F17-D2A3-4C6D-86B4-B148BDB53B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3ADB73-C077-4CF2-ACBA-41892D1DC99C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CD15AB9A-DA78-4D98-9837-7383192624B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7AD43317-9F13-40FA-BEC5-3C9B3DD1CB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8CAF99F-4B54-4355-91CC-4FA2454FE6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02937D-6B35-432A-812A-BDE2B53F89AF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D34A1361-6E25-4631-BAE2-7DC06F3B639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DFA7DC67-0961-4B0E-9925-10667F4BC8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5BC4F71-E1D8-4C18-8700-A90DDAAB55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96B617-2ECC-4C32-9C5A-32DF69CBE867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0EB1A8D0-7073-49A1-B46D-93D6B31B222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4EBF6B3C-482C-4001-828B-B881B2E2DF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4" name="Rectangle 22">
            <a:extLst>
              <a:ext uri="{FF2B5EF4-FFF2-40B4-BE49-F238E27FC236}">
                <a16:creationId xmlns:a16="http://schemas.microsoft.com/office/drawing/2014/main" id="{0D7AA4B2-4124-4488-8D5B-E30BA7E4E4E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8361025" cy="6613525"/>
          </a:xfrm>
          <a:prstGeom prst="rect">
            <a:avLst/>
          </a:prstGeom>
          <a:solidFill>
            <a:srgbClr val="9E14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27ED60EB-92AB-4224-8C9D-4D793B46424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556875" y="3829050"/>
            <a:ext cx="6580188" cy="1276350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B7311D9-C84F-40EE-A6AD-0DC082C9AFB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556875" y="5105400"/>
            <a:ext cx="4897438" cy="1392238"/>
          </a:xfrm>
        </p:spPr>
        <p:txBody>
          <a:bodyPr/>
          <a:lstStyle>
            <a:lvl1pPr marL="0" indent="0">
              <a:buFontTx/>
              <a:buNone/>
              <a:defRPr sz="2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8218" name="Text Box 26">
            <a:extLst>
              <a:ext uri="{FF2B5EF4-FFF2-40B4-BE49-F238E27FC236}">
                <a16:creationId xmlns:a16="http://schemas.microsoft.com/office/drawing/2014/main" id="{BA5EBE48-F6B6-4609-8C61-94D763ED3F5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1563" y="9745663"/>
            <a:ext cx="16371887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64592" tIns="82296" rIns="164592" bIns="82296">
            <a:spAutoFit/>
          </a:bodyPr>
          <a:lstStyle>
            <a:lvl1pPr defTabSz="16462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22325" defTabSz="16462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646238" defTabSz="16462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2468563" defTabSz="16462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3292475" defTabSz="16462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3749675" defTabSz="1646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4206875" defTabSz="1646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4664075" defTabSz="1646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5121275" defTabSz="1646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500">
              <a:latin typeface="Times New Roman" panose="02020603050405020304" pitchFamily="18" charset="0"/>
            </a:endParaRPr>
          </a:p>
        </p:txBody>
      </p:sp>
      <p:sp>
        <p:nvSpPr>
          <p:cNvPr id="8220" name="Rectangle 28">
            <a:extLst>
              <a:ext uri="{FF2B5EF4-FFF2-40B4-BE49-F238E27FC236}">
                <a16:creationId xmlns:a16="http://schemas.microsoft.com/office/drawing/2014/main" id="{2918D8F3-0CA1-4E79-ABA1-AABB3B03BA9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61963" y="9872663"/>
            <a:ext cx="17597437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64592" tIns="82296" rIns="164592" bIns="82296">
            <a:spAutoFit/>
          </a:bodyPr>
          <a:lstStyle>
            <a:lvl1pPr defTabSz="16462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22325" defTabSz="16462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646238" defTabSz="16462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2468563" defTabSz="16462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3292475" defTabSz="16462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3749675" defTabSz="1646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4206875" defTabSz="1646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4664075" defTabSz="1646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5121275" defTabSz="1646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altLang="en-US" sz="1600">
                <a:solidFill>
                  <a:srgbClr val="9E1440"/>
                </a:solidFill>
                <a:latin typeface="Calibri" panose="020F0502020204030204" pitchFamily="34" charset="0"/>
              </a:rPr>
              <a:t>This project has received funding from the European Union's Horizon 2020 Research and Innovation programme Societal Challenges under Grant Agreement No 733337.</a:t>
            </a:r>
            <a:endParaRPr lang="en-US" altLang="en-US" sz="1600">
              <a:solidFill>
                <a:srgbClr val="9E1440"/>
              </a:solidFill>
              <a:latin typeface="Calibri" panose="020F0502020204030204" pitchFamily="34" charset="0"/>
            </a:endParaRPr>
          </a:p>
        </p:txBody>
      </p:sp>
      <p:pic>
        <p:nvPicPr>
          <p:cNvPr id="8221" name="Picture 29" descr="STRENGTHS_Logo_Strapline">
            <a:extLst>
              <a:ext uri="{FF2B5EF4-FFF2-40B4-BE49-F238E27FC236}">
                <a16:creationId xmlns:a16="http://schemas.microsoft.com/office/drawing/2014/main" id="{180F8FF9-1F6E-436E-BBD0-2CB4FB1866B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7924800"/>
            <a:ext cx="4495800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22" name="Picture 30" descr="EU">
            <a:extLst>
              <a:ext uri="{FF2B5EF4-FFF2-40B4-BE49-F238E27FC236}">
                <a16:creationId xmlns:a16="http://schemas.microsoft.com/office/drawing/2014/main" id="{6CF1EE32-93B5-46AE-9130-E5758AA56D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8600" y="8153400"/>
            <a:ext cx="1981200" cy="13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23" name="Picture 31" descr="STRENGTHS_watermark_White_01">
            <a:extLst>
              <a:ext uri="{FF2B5EF4-FFF2-40B4-BE49-F238E27FC236}">
                <a16:creationId xmlns:a16="http://schemas.microsoft.com/office/drawing/2014/main" id="{110C1DB2-D835-47F6-8503-9FC04355721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54200"/>
            <a:ext cx="5105400" cy="488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870986-7A6B-4C85-9DAE-2D802CEC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846C74E-3999-45FF-8B44-0C1164BE7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D35D203-8DE8-4DB4-BBC1-7A96F8584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5D4104-59BE-4A8C-97BB-D266505F5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21B2EB-B5CD-4778-9090-7183C358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DA5F7-323E-4571-97DB-AE26ABE355E7}" type="slidenum">
              <a:rPr lang="en-US" altLang="en-US"/>
              <a:pPr/>
              <a:t>‹nr.›</a:t>
            </a:fld>
            <a:endParaRPr lang="en-US" altLang="en-US" sz="25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088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60E6787-1186-4C7C-9352-E471110268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4076363" y="579438"/>
            <a:ext cx="3213100" cy="84709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249931A-C062-4858-A56A-66F1BB9D0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437063" y="579438"/>
            <a:ext cx="9486900" cy="84709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F672336-E655-46CA-AB27-7DD0DA677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9E1DD6-C0BA-45D9-8DD9-087E5DF8C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008DB1-63F9-4BF5-B76D-76A781320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B5A6AE-375F-4B32-A30E-FDF5B2EA3289}" type="slidenum">
              <a:rPr lang="en-US" altLang="en-US"/>
              <a:pPr/>
              <a:t>‹nr.›</a:t>
            </a:fld>
            <a:endParaRPr lang="en-US" altLang="en-US" sz="25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896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el, inhoud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32233F-3A0A-456E-8BEA-6D52EEEA7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7063" y="579438"/>
            <a:ext cx="12852400" cy="150971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0C973E-538F-4E73-A421-10F9CDF388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7063" y="2552700"/>
            <a:ext cx="6350000" cy="64976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29B627C-F079-4EC5-90DA-B28362E2D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39463" y="2552700"/>
            <a:ext cx="6350000" cy="64976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AA490AE-C711-4F8A-AB9C-91B6DCA54D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37063" y="9629775"/>
            <a:ext cx="3825875" cy="696913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8F9C571-CE4D-449A-8BDA-C507FC676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478838" y="9625013"/>
            <a:ext cx="5661025" cy="696912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A5FF1F4-1794-4A59-8121-2D63ACA59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382750" y="9625013"/>
            <a:ext cx="2906713" cy="696912"/>
          </a:xfrm>
        </p:spPr>
        <p:txBody>
          <a:bodyPr/>
          <a:lstStyle>
            <a:lvl1pPr>
              <a:defRPr/>
            </a:lvl1pPr>
          </a:lstStyle>
          <a:p>
            <a:fld id="{A741CA4C-04B1-4496-B543-42C35ABDB92B}" type="slidenum">
              <a:rPr lang="en-US" altLang="en-US"/>
              <a:pPr/>
              <a:t>‹nr.›</a:t>
            </a:fld>
            <a:endParaRPr lang="en-US" altLang="en-US" sz="25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56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A8E2391B-80F9-4365-B1AC-060AF77CD091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437063" y="579438"/>
            <a:ext cx="12852400" cy="84709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503F96F-0AE3-429F-8ADD-29461EC1E8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37063" y="9629775"/>
            <a:ext cx="3825875" cy="696913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057B55F-EA46-4C80-A080-96F9B0877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478838" y="9625013"/>
            <a:ext cx="5661025" cy="696912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09EB5CF-24EC-4DDD-BB70-B21131C31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382750" y="9625013"/>
            <a:ext cx="2906713" cy="696912"/>
          </a:xfrm>
        </p:spPr>
        <p:txBody>
          <a:bodyPr/>
          <a:lstStyle>
            <a:lvl1pPr>
              <a:defRPr/>
            </a:lvl1pPr>
          </a:lstStyle>
          <a:p>
            <a:fld id="{50AE49A4-5363-4F39-B1D7-72A3E0FB92BD}" type="slidenum">
              <a:rPr lang="en-US" altLang="en-US"/>
              <a:pPr/>
              <a:t>‹nr.›</a:t>
            </a:fld>
            <a:endParaRPr lang="en-US" altLang="en-US" sz="25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690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6ECCE2-D0B0-47E2-AAC7-EF61D866C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F19415-AE8F-44DA-89CF-0D597C037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3255C87-A969-440E-B93D-CBC10E362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A9ECF9-E5A2-4C82-AE66-F1CE1BE14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BC64492-10BA-46AB-8A74-989D1FC6D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08A1F-3E57-4C2A-8BED-BB7A4A067F71}" type="slidenum">
              <a:rPr lang="en-US" altLang="en-US"/>
              <a:pPr/>
              <a:t>‹nr.›</a:t>
            </a:fld>
            <a:endParaRPr lang="en-US" altLang="en-US" sz="25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208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1FEB4C-9128-43FC-A03E-03A906CCE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538" y="2603500"/>
            <a:ext cx="15836900" cy="43434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778A078-6ABE-4FAB-950C-73FBAC832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2538" y="6988175"/>
            <a:ext cx="15836900" cy="228441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1B21AE5-89EF-4059-B41E-456E4AD6D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C8DAE4A-912E-4E1F-9C4D-AB12F49C0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9688B6-D2A2-4554-9BF7-62AE6AF7B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8C1C38-4A36-43DD-84B9-6140C875A933}" type="slidenum">
              <a:rPr lang="en-US" altLang="en-US"/>
              <a:pPr/>
              <a:t>‹nr.›</a:t>
            </a:fld>
            <a:endParaRPr lang="en-US" altLang="en-US" sz="25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280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0FE971-91A2-40DA-A1CF-8AE57F3FC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D4F90D-314A-4DA4-84C6-B98C34A9D4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7063" y="2552700"/>
            <a:ext cx="6350000" cy="64976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2B611BD-32DE-4D09-A1AB-78E9727A2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39463" y="2552700"/>
            <a:ext cx="6350000" cy="64976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F490CCD-185B-43F2-9C9A-A9D56AA93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5BEDDCD-81CC-4491-A36B-4099A3BD9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301A673-0532-4F4B-8A7E-0BB5C834A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06E735-739C-4869-95AF-C2EC69FC36CB}" type="slidenum">
              <a:rPr lang="en-US" altLang="en-US"/>
              <a:pPr/>
              <a:t>‹nr.›</a:t>
            </a:fld>
            <a:endParaRPr lang="en-US" altLang="en-US" sz="25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11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D3123B-8B9B-48F3-A6AF-50118B5C7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238" y="555625"/>
            <a:ext cx="15835312" cy="20193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6A5B5E4-603D-470E-9F2C-03F610A9D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5238" y="2560638"/>
            <a:ext cx="7767637" cy="1254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D45053C-72B7-450F-8186-1E262710A7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5238" y="3814763"/>
            <a:ext cx="7767637" cy="5610225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498CBE6-974C-4CE9-81A2-F2CA677B49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94813" y="2560638"/>
            <a:ext cx="7805737" cy="1254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1647EF4-27CC-4D01-B881-B804D8D61F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294813" y="3814763"/>
            <a:ext cx="7805737" cy="5610225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813D385-EBE1-4012-BE2D-65836BDA4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7D7E724-D532-43A9-A5D8-589A6ECD3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9C66587-6EDB-4650-86AC-68CB5A0BF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73F3E-CB7F-4656-A752-D05A1962F7D7}" type="slidenum">
              <a:rPr lang="en-US" altLang="en-US"/>
              <a:pPr/>
              <a:t>‹nr.›</a:t>
            </a:fld>
            <a:endParaRPr lang="en-US" altLang="en-US" sz="25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23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C61D9F-03FF-4334-9735-CCB5D31DE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F452FF9-F35E-47BC-A794-3E2E06EAA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31B741F-2888-4B6C-80C1-997F5494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AAE5916-C3EF-4F95-BD48-9B3DE4A8E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0C256-551D-4558-A6EE-CC6B3A4537D1}" type="slidenum">
              <a:rPr lang="en-US" altLang="en-US"/>
              <a:pPr/>
              <a:t>‹nr.›</a:t>
            </a:fld>
            <a:endParaRPr lang="en-US" altLang="en-US" sz="25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022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9D93402-48DD-4603-A528-AF7F309BB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2121750-1F15-43CA-9CB7-7D65937DD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1F82A8F-9767-4892-9D72-21F57B3FA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0853ED-4F89-46AD-8894-FFE0834327A3}" type="slidenum">
              <a:rPr lang="en-US" altLang="en-US"/>
              <a:pPr/>
              <a:t>‹nr.›</a:t>
            </a:fld>
            <a:endParaRPr lang="en-US" altLang="en-US" sz="25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762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16DFD2-C102-4F0F-87FF-39579B946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238" y="696913"/>
            <a:ext cx="5921375" cy="24352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88CBDB-88D9-4DCA-AC5B-C88374C90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5738" y="1503363"/>
            <a:ext cx="9294812" cy="74215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BAE9089-30C8-479E-AC89-72A0FAF691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65238" y="3132138"/>
            <a:ext cx="5921375" cy="58039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108B2EF-ABE4-4473-83F9-731761A3B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8C31263-13D6-47E2-A6CC-CD49D6530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19471F5-70CD-4759-A861-450F30AED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941A0-D504-48D4-BED0-6211C029D246}" type="slidenum">
              <a:rPr lang="en-US" altLang="en-US"/>
              <a:pPr/>
              <a:t>‹nr.›</a:t>
            </a:fld>
            <a:endParaRPr lang="en-US" altLang="en-US" sz="25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358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A19D17-8156-4E38-97F4-93A31C128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238" y="696913"/>
            <a:ext cx="5921375" cy="24352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A3EF02C-055F-4CF3-BED4-ACAC67CC2F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805738" y="1503363"/>
            <a:ext cx="9294812" cy="74215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40AE882-785F-4812-BE13-01F7390A2A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65238" y="3132138"/>
            <a:ext cx="5921375" cy="58039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097353C-111C-41F6-ADA6-91D62AC18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B9C9B95-F14B-4ACC-B2AA-8184B0F96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0075ECA-B853-43C1-B8C7-D88EBB50B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10AE1-D95A-4659-8C7A-0FF6D13491B0}" type="slidenum">
              <a:rPr lang="en-US" altLang="en-US"/>
              <a:pPr/>
              <a:t>‹nr.›</a:t>
            </a:fld>
            <a:endParaRPr lang="en-US" altLang="en-US" sz="25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908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92B9A6A-11B7-449A-920C-C3854F8DD5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37063" y="579438"/>
            <a:ext cx="12852400" cy="150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64592" tIns="82296" rIns="164592" bIns="82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EF6F51A-D967-4D69-B1CC-A9FD5C1DC29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37063" y="9629775"/>
            <a:ext cx="382587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64592" tIns="82296" rIns="164592" bIns="82296" numCol="1" anchor="t" anchorCtr="0" compatLnSpc="1">
            <a:prstTxWarp prst="textNoShape">
              <a:avLst/>
            </a:prstTxWarp>
          </a:bodyPr>
          <a:lstStyle>
            <a:lvl1pPr defTabSz="1646238">
              <a:defRPr sz="25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D6E8BEC-60FE-4562-85A1-106DA693E9E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478838" y="9625013"/>
            <a:ext cx="5661025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64592" tIns="82296" rIns="164592" bIns="82296" numCol="1" anchor="t" anchorCtr="0" compatLnSpc="1">
            <a:prstTxWarp prst="textNoShape">
              <a:avLst/>
            </a:prstTxWarp>
          </a:bodyPr>
          <a:lstStyle>
            <a:lvl1pPr algn="ctr" defTabSz="1646238">
              <a:defRPr sz="18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F8CA90E-D042-4A98-9D45-7BB85349247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4382750" y="9625013"/>
            <a:ext cx="2906713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64592" tIns="82296" rIns="164592" bIns="82296" numCol="1" anchor="t" anchorCtr="0" compatLnSpc="1">
            <a:prstTxWarp prst="textNoShape">
              <a:avLst/>
            </a:prstTxWarp>
          </a:bodyPr>
          <a:lstStyle>
            <a:lvl1pPr algn="r" defTabSz="1646238">
              <a:defRPr sz="1600">
                <a:solidFill>
                  <a:srgbClr val="9E1440"/>
                </a:solidFill>
                <a:latin typeface="+mn-lt"/>
              </a:defRPr>
            </a:lvl1pPr>
          </a:lstStyle>
          <a:p>
            <a:fld id="{A9F40828-FC32-450A-A74B-297696F15F19}" type="slidenum">
              <a:rPr lang="en-US" altLang="en-US"/>
              <a:pPr/>
              <a:t>‹nr.›</a:t>
            </a:fld>
            <a:endParaRPr lang="en-US" altLang="en-US" sz="25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39DBC94-8879-43E4-807B-AB72AA1780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437063" y="2552700"/>
            <a:ext cx="12852400" cy="649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64592" tIns="82296" rIns="164592" bIns="82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grpSp>
        <p:nvGrpSpPr>
          <p:cNvPr id="1041" name="Group 17">
            <a:extLst>
              <a:ext uri="{FF2B5EF4-FFF2-40B4-BE49-F238E27FC236}">
                <a16:creationId xmlns:a16="http://schemas.microsoft.com/office/drawing/2014/main" id="{6890CC25-8575-4F51-B5F1-02D9BC883736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4437063" y="9540875"/>
            <a:ext cx="12852400" cy="68263"/>
            <a:chOff x="1392" y="3912"/>
            <a:chExt cx="4032" cy="28"/>
          </a:xfrm>
        </p:grpSpPr>
        <p:sp>
          <p:nvSpPr>
            <p:cNvPr id="1037" name="Line 13">
              <a:extLst>
                <a:ext uri="{FF2B5EF4-FFF2-40B4-BE49-F238E27FC236}">
                  <a16:creationId xmlns:a16="http://schemas.microsoft.com/office/drawing/2014/main" id="{D5597C2B-07AC-45E9-9652-DC206F3C51BF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392" y="3912"/>
              <a:ext cx="4032" cy="0"/>
            </a:xfrm>
            <a:prstGeom prst="line">
              <a:avLst/>
            </a:prstGeom>
            <a:noFill/>
            <a:ln w="15875">
              <a:solidFill>
                <a:srgbClr val="CEC9C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9" name="Line 15">
              <a:extLst>
                <a:ext uri="{FF2B5EF4-FFF2-40B4-BE49-F238E27FC236}">
                  <a16:creationId xmlns:a16="http://schemas.microsoft.com/office/drawing/2014/main" id="{C3DC514E-671F-41CF-B2E7-6373CB453360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392" y="3940"/>
              <a:ext cx="4032" cy="0"/>
            </a:xfrm>
            <a:prstGeom prst="line">
              <a:avLst/>
            </a:prstGeom>
            <a:noFill/>
            <a:ln w="15875">
              <a:solidFill>
                <a:srgbClr val="CEC9C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1042" name="Picture 18" descr="STRENGTHS_Logo_Strapline">
            <a:extLst>
              <a:ext uri="{FF2B5EF4-FFF2-40B4-BE49-F238E27FC236}">
                <a16:creationId xmlns:a16="http://schemas.microsoft.com/office/drawing/2014/main" id="{1B37BCA1-DE48-4B52-9D41-BF67EA35CD4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3400"/>
            <a:ext cx="3505200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1646238" rtl="0" fontAlgn="base">
        <a:spcBef>
          <a:spcPct val="0"/>
        </a:spcBef>
        <a:spcAft>
          <a:spcPct val="0"/>
        </a:spcAft>
        <a:defRPr sz="4300" b="1" kern="1200">
          <a:solidFill>
            <a:srgbClr val="9E1440"/>
          </a:solidFill>
          <a:latin typeface="+mj-lt"/>
          <a:ea typeface="+mj-ea"/>
          <a:cs typeface="+mj-cs"/>
        </a:defRPr>
      </a:lvl1pPr>
      <a:lvl2pPr algn="l" defTabSz="1646238" rtl="0" fontAlgn="base">
        <a:spcBef>
          <a:spcPct val="0"/>
        </a:spcBef>
        <a:spcAft>
          <a:spcPct val="0"/>
        </a:spcAft>
        <a:defRPr sz="4300" b="1">
          <a:solidFill>
            <a:srgbClr val="9E1440"/>
          </a:solidFill>
          <a:latin typeface="Century Gothic" panose="020B0502020202020204" pitchFamily="34" charset="0"/>
          <a:ea typeface="ＭＳ Ｐゴシック" panose="020B0600070205080204" pitchFamily="34" charset="-128"/>
        </a:defRPr>
      </a:lvl2pPr>
      <a:lvl3pPr algn="l" defTabSz="1646238" rtl="0" fontAlgn="base">
        <a:spcBef>
          <a:spcPct val="0"/>
        </a:spcBef>
        <a:spcAft>
          <a:spcPct val="0"/>
        </a:spcAft>
        <a:defRPr sz="4300" b="1">
          <a:solidFill>
            <a:srgbClr val="9E1440"/>
          </a:solidFill>
          <a:latin typeface="Century Gothic" panose="020B0502020202020204" pitchFamily="34" charset="0"/>
          <a:ea typeface="ＭＳ Ｐゴシック" panose="020B0600070205080204" pitchFamily="34" charset="-128"/>
        </a:defRPr>
      </a:lvl3pPr>
      <a:lvl4pPr algn="l" defTabSz="1646238" rtl="0" fontAlgn="base">
        <a:spcBef>
          <a:spcPct val="0"/>
        </a:spcBef>
        <a:spcAft>
          <a:spcPct val="0"/>
        </a:spcAft>
        <a:defRPr sz="4300" b="1">
          <a:solidFill>
            <a:srgbClr val="9E1440"/>
          </a:solidFill>
          <a:latin typeface="Century Gothic" panose="020B0502020202020204" pitchFamily="34" charset="0"/>
          <a:ea typeface="ＭＳ Ｐゴシック" panose="020B0600070205080204" pitchFamily="34" charset="-128"/>
        </a:defRPr>
      </a:lvl4pPr>
      <a:lvl5pPr algn="l" defTabSz="1646238" rtl="0" fontAlgn="base">
        <a:spcBef>
          <a:spcPct val="0"/>
        </a:spcBef>
        <a:spcAft>
          <a:spcPct val="0"/>
        </a:spcAft>
        <a:defRPr sz="4300" b="1">
          <a:solidFill>
            <a:srgbClr val="9E1440"/>
          </a:solidFill>
          <a:latin typeface="Century Gothic" panose="020B0502020202020204" pitchFamily="34" charset="0"/>
          <a:ea typeface="ＭＳ Ｐゴシック" panose="020B0600070205080204" pitchFamily="34" charset="-128"/>
        </a:defRPr>
      </a:lvl5pPr>
      <a:lvl6pPr marL="457200" algn="l" defTabSz="1646238" rtl="0" fontAlgn="base">
        <a:spcBef>
          <a:spcPct val="0"/>
        </a:spcBef>
        <a:spcAft>
          <a:spcPct val="0"/>
        </a:spcAft>
        <a:defRPr sz="4300" b="1">
          <a:solidFill>
            <a:srgbClr val="9E1440"/>
          </a:solidFill>
          <a:latin typeface="Century Gothic" panose="020B0502020202020204" pitchFamily="34" charset="0"/>
          <a:ea typeface="ＭＳ Ｐゴシック" panose="020B0600070205080204" pitchFamily="34" charset="-128"/>
        </a:defRPr>
      </a:lvl6pPr>
      <a:lvl7pPr marL="914400" algn="l" defTabSz="1646238" rtl="0" fontAlgn="base">
        <a:spcBef>
          <a:spcPct val="0"/>
        </a:spcBef>
        <a:spcAft>
          <a:spcPct val="0"/>
        </a:spcAft>
        <a:defRPr sz="4300" b="1">
          <a:solidFill>
            <a:srgbClr val="9E1440"/>
          </a:solidFill>
          <a:latin typeface="Century Gothic" panose="020B0502020202020204" pitchFamily="34" charset="0"/>
          <a:ea typeface="ＭＳ Ｐゴシック" panose="020B0600070205080204" pitchFamily="34" charset="-128"/>
        </a:defRPr>
      </a:lvl7pPr>
      <a:lvl8pPr marL="1371600" algn="l" defTabSz="1646238" rtl="0" fontAlgn="base">
        <a:spcBef>
          <a:spcPct val="0"/>
        </a:spcBef>
        <a:spcAft>
          <a:spcPct val="0"/>
        </a:spcAft>
        <a:defRPr sz="4300" b="1">
          <a:solidFill>
            <a:srgbClr val="9E1440"/>
          </a:solidFill>
          <a:latin typeface="Century Gothic" panose="020B0502020202020204" pitchFamily="34" charset="0"/>
          <a:ea typeface="ＭＳ Ｐゴシック" panose="020B0600070205080204" pitchFamily="34" charset="-128"/>
        </a:defRPr>
      </a:lvl8pPr>
      <a:lvl9pPr marL="1828800" algn="l" defTabSz="1646238" rtl="0" fontAlgn="base">
        <a:spcBef>
          <a:spcPct val="0"/>
        </a:spcBef>
        <a:spcAft>
          <a:spcPct val="0"/>
        </a:spcAft>
        <a:defRPr sz="4300" b="1">
          <a:solidFill>
            <a:srgbClr val="9E1440"/>
          </a:solidFill>
          <a:latin typeface="Century Gothic" panose="020B0502020202020204" pitchFamily="34" charset="0"/>
          <a:ea typeface="ＭＳ Ｐゴシック" panose="020B0600070205080204" pitchFamily="34" charset="-128"/>
        </a:defRPr>
      </a:lvl9pPr>
    </p:titleStyle>
    <p:bodyStyle>
      <a:lvl1pPr marL="617538" indent="-617538" algn="l" defTabSz="1646238" rtl="0" fontAlgn="base">
        <a:spcBef>
          <a:spcPct val="20000"/>
        </a:spcBef>
        <a:spcAft>
          <a:spcPct val="0"/>
        </a:spcAft>
        <a:buClr>
          <a:srgbClr val="9E1440"/>
        </a:buClr>
        <a:buChar char="•"/>
        <a:defRPr sz="3600" kern="1200">
          <a:solidFill>
            <a:srgbClr val="3C2415"/>
          </a:solidFill>
          <a:latin typeface="+mn-lt"/>
          <a:ea typeface="+mn-ea"/>
          <a:cs typeface="+mn-cs"/>
        </a:defRPr>
      </a:lvl1pPr>
      <a:lvl2pPr marL="1336675" indent="-514350" algn="l" defTabSz="1646238" rtl="0" fontAlgn="base">
        <a:spcBef>
          <a:spcPct val="20000"/>
        </a:spcBef>
        <a:spcAft>
          <a:spcPct val="0"/>
        </a:spcAft>
        <a:buClr>
          <a:srgbClr val="BDB000"/>
        </a:buClr>
        <a:buFont typeface="Times" panose="02020603050405020304" pitchFamily="18" charset="0"/>
        <a:buChar char="•"/>
        <a:defRPr sz="3200" kern="1200">
          <a:solidFill>
            <a:srgbClr val="3C2415"/>
          </a:solidFill>
          <a:latin typeface="+mn-lt"/>
          <a:ea typeface="+mn-ea"/>
          <a:cs typeface="+mn-cs"/>
        </a:defRPr>
      </a:lvl2pPr>
      <a:lvl3pPr marL="2057400" indent="-411163" algn="l" defTabSz="1646238" rtl="0" fontAlgn="base">
        <a:spcBef>
          <a:spcPct val="20000"/>
        </a:spcBef>
        <a:spcAft>
          <a:spcPct val="0"/>
        </a:spcAft>
        <a:buClr>
          <a:srgbClr val="BDB000"/>
        </a:buClr>
        <a:buChar char="•"/>
        <a:defRPr sz="2900" kern="1200">
          <a:solidFill>
            <a:srgbClr val="3C2415"/>
          </a:solidFill>
          <a:latin typeface="+mn-lt"/>
          <a:ea typeface="+mn-ea"/>
          <a:cs typeface="+mn-cs"/>
        </a:defRPr>
      </a:lvl3pPr>
      <a:lvl4pPr marL="2879725" indent="-411163" algn="l" defTabSz="1646238" rtl="0" fontAlgn="base">
        <a:spcBef>
          <a:spcPct val="20000"/>
        </a:spcBef>
        <a:spcAft>
          <a:spcPct val="0"/>
        </a:spcAft>
        <a:buClr>
          <a:srgbClr val="3C2415"/>
        </a:buClr>
        <a:buFont typeface="Times" panose="02020603050405020304" pitchFamily="18" charset="0"/>
        <a:buChar char="•"/>
        <a:defRPr sz="2500" kern="1200">
          <a:solidFill>
            <a:srgbClr val="3C2415"/>
          </a:solidFill>
          <a:latin typeface="+mn-lt"/>
          <a:ea typeface="+mn-ea"/>
          <a:cs typeface="+mn-cs"/>
        </a:defRPr>
      </a:lvl4pPr>
      <a:lvl5pPr marL="3703638" indent="-411163" algn="l" defTabSz="1646238" rtl="0" fontAlgn="base">
        <a:spcBef>
          <a:spcPct val="20000"/>
        </a:spcBef>
        <a:spcAft>
          <a:spcPct val="0"/>
        </a:spcAft>
        <a:buClr>
          <a:srgbClr val="3C2415"/>
        </a:buClr>
        <a:buFont typeface="Times" panose="02020603050405020304" pitchFamily="18" charset="0"/>
        <a:buChar char="•"/>
        <a:defRPr sz="2200" kern="1200">
          <a:solidFill>
            <a:srgbClr val="3C241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6B8568B-EA67-448A-AE60-533679A5501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IPIDUS SEQUAS ESTEREM QUA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17F4EBB-94CE-4646-8E25-EE57F7F8D91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Occatur samus es et oditi quam fugia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9740405-A371-4DA5-BD9E-99496FE664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IPIDUS VOLEST SEQUAS PERENNE QUAREM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90B07BA3-A7C3-475A-BE50-6FD3ADBABB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Nobis rem sequitum</a:t>
            </a:r>
          </a:p>
          <a:p>
            <a:r>
              <a:rPr lang="en-US" altLang="en-US"/>
              <a:t>Volecte saper est</a:t>
            </a:r>
          </a:p>
          <a:p>
            <a:pPr lvl="1"/>
            <a:r>
              <a:rPr lang="en-US" altLang="en-US"/>
              <a:t>Mondace voluptae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B9E442C-E8AC-405C-AA90-FDC54F9DD7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A2C2CB26-3EDB-4C9E-9EFA-F3A47ED00970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437063" y="2552700"/>
            <a:ext cx="6302375" cy="6497638"/>
          </a:xfrm>
        </p:spPr>
        <p:txBody>
          <a:bodyPr/>
          <a:lstStyle/>
          <a:p>
            <a:endParaRPr lang="en-US" altLang="en-US" sz="3200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A2ECBCF-3E3B-465F-91E8-EBE0619754E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0988675" y="2552700"/>
            <a:ext cx="6300788" cy="6497638"/>
          </a:xfrm>
        </p:spPr>
        <p:txBody>
          <a:bodyPr/>
          <a:lstStyle/>
          <a:p>
            <a:pPr>
              <a:buFontTx/>
              <a:buNone/>
            </a:pPr>
            <a:endParaRPr lang="en-US" altLang="en-US" sz="3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151B1AE0-7904-4FA3-A146-0C4D9A9017AD}"/>
              </a:ext>
            </a:extLst>
          </p:cNvPr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Century Gothic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39FAAFF58B0B44886A9839C8E7B1CE" ma:contentTypeVersion="8" ma:contentTypeDescription="Een nieuw document maken." ma:contentTypeScope="" ma:versionID="dc827481dc2e8429b625fa129548bab1">
  <xsd:schema xmlns:xsd="http://www.w3.org/2001/XMLSchema" xmlns:xs="http://www.w3.org/2001/XMLSchema" xmlns:p="http://schemas.microsoft.com/office/2006/metadata/properties" xmlns:ns2="2cf8aa20-c557-4a96-ba13-2cfde45781e7" xmlns:ns3="1b930ac0-16dd-49ff-bfa2-7f44f8b7314a" targetNamespace="http://schemas.microsoft.com/office/2006/metadata/properties" ma:root="true" ma:fieldsID="40890420ce2e7bccc722601c3072895a" ns2:_="" ns3:_="">
    <xsd:import namespace="2cf8aa20-c557-4a96-ba13-2cfde45781e7"/>
    <xsd:import namespace="1b930ac0-16dd-49ff-bfa2-7f44f8b731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f8aa20-c557-4a96-ba13-2cfde45781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930ac0-16dd-49ff-bfa2-7f44f8b7314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DA98FD-91AF-4397-BE95-70036F0FEFC2}"/>
</file>

<file path=customXml/itemProps2.xml><?xml version="1.0" encoding="utf-8"?>
<ds:datastoreItem xmlns:ds="http://schemas.openxmlformats.org/officeDocument/2006/customXml" ds:itemID="{44FC6B84-09A0-417D-B882-44F6C5E6F159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54650FA8-5037-4C26-91DC-ECA8A876E894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09F5A59-A152-4015-9F67-3C827A910B1F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2cf8aa20-c557-4a96-ba13-2cfde45781e7"/>
    <ds:schemaRef ds:uri="1b930ac0-16dd-49ff-bfa2-7f44f8b7314a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28</Words>
  <Application>Microsoft Office PowerPoint</Application>
  <PresentationFormat>Aangepast</PresentationFormat>
  <Paragraphs>10</Paragraphs>
  <Slides>4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1" baseType="lpstr">
      <vt:lpstr>Arial</vt:lpstr>
      <vt:lpstr>ＭＳ Ｐゴシック</vt:lpstr>
      <vt:lpstr>Century Gothic</vt:lpstr>
      <vt:lpstr>Calibri</vt:lpstr>
      <vt:lpstr>Times</vt:lpstr>
      <vt:lpstr>Times New Roman</vt:lpstr>
      <vt:lpstr>Blank Presentation</vt:lpstr>
      <vt:lpstr>IPIDUS SEQUAS ESTEREM QUA</vt:lpstr>
      <vt:lpstr>IPIDUS VOLEST SEQUAS PERENNE QUAREM</vt:lpstr>
      <vt:lpstr>PowerPoint-presentatie</vt:lpstr>
      <vt:lpstr>PowerPoint-presentatie</vt:lpstr>
    </vt:vector>
  </TitlesOfParts>
  <Company>UK Coalition of People Living with HIV and AIDS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Any User</dc:creator>
  <cp:lastModifiedBy>Sadaf Kaykha</cp:lastModifiedBy>
  <cp:revision>146</cp:revision>
  <dcterms:created xsi:type="dcterms:W3CDTF">2017-01-13T11:22:13Z</dcterms:created>
  <dcterms:modified xsi:type="dcterms:W3CDTF">2018-12-04T10:20:08Z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Any User</vt:lpwstr>
  </property>
  <property fmtid="{D5CDD505-2E9C-101B-9397-08002B2CF9AE}" pid="3" name="Order">
    <vt:lpwstr>100.000000000000</vt:lpwstr>
  </property>
  <property fmtid="{D5CDD505-2E9C-101B-9397-08002B2CF9AE}" pid="4" name="display_urn:schemas-microsoft-com:office:office#Author">
    <vt:lpwstr>Any User</vt:lpwstr>
  </property>
  <property fmtid="{D5CDD505-2E9C-101B-9397-08002B2CF9AE}" pid="5" name="ContentTypeId">
    <vt:lpwstr>0x0101003539FAAFF58B0B44886A9839C8E7B1CE</vt:lpwstr>
  </property>
</Properties>
</file>