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10"/>
  </p:notesMasterIdLst>
  <p:sldIdLst>
    <p:sldId id="257" r:id="rId6"/>
    <p:sldId id="258" r:id="rId7"/>
    <p:sldId id="259" r:id="rId8"/>
    <p:sldId id="260" r:id="rId9"/>
  </p:sldIdLst>
  <p:sldSz cx="18361025" cy="1044257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57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415"/>
    <a:srgbClr val="E2DFE2"/>
    <a:srgbClr val="9E1440"/>
    <a:srgbClr val="F5F5F5"/>
    <a:srgbClr val="CEC9CE"/>
    <a:srgbClr val="E60064"/>
    <a:srgbClr val="0097C1"/>
    <a:srgbClr val="BD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32787"/>
    <p:restoredTop sz="90929"/>
  </p:normalViewPr>
  <p:slideViewPr>
    <p:cSldViewPr>
      <p:cViewPr varScale="1">
        <p:scale>
          <a:sx n="65" d="100"/>
          <a:sy n="65" d="100"/>
        </p:scale>
        <p:origin x="72" y="462"/>
      </p:cViewPr>
      <p:guideLst>
        <p:guide orient="horz" pos="3289"/>
        <p:guide pos="57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42E60AD-6517-4DA5-8442-ECA39626B3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5A57E12-DC8B-43AB-9C68-20B0537A19B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E9E6E36-572C-4C86-9F84-A77318C40AA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415925" y="685800"/>
            <a:ext cx="6026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9807CCF-A8F7-43B4-B9BB-DAA08BB889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CE2746E1-F968-4824-9507-E4B1E4987E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ECEF6832-9A69-4312-8E54-2A383C40BB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5DB00D2-FD58-4B09-88E6-A1B98912C323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EA1F55-C29B-42AA-84B5-9EB6C008F2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3DE163-0B32-47DC-A05E-884378E0D2C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879D086-C46C-4F6A-AB40-A7BA62C6ED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0AC5509-F4D0-4BE7-A1AC-AF53644D0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F13188-270D-487A-BCB2-81C66B8F71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86B4C-B596-4F4E-AA0D-AD95A1081D5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91AF7AF-DD94-4F17-8917-E725E46405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F32601D-E311-4EA2-A181-E0F116486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26A6C4-8C24-449B-AFD4-61A1E6EBE2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996D7-F54C-43AC-A50F-E75B4A55643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CD0A937B-4041-4E37-948B-B5D5CA7EE0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41A32E9-451C-44F0-9E42-2AFFA24B7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E914FF-5D18-48EE-8078-05BC57DFD8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656C9-5D51-4A30-BBE6-B23E3FC210D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4F45CC3C-F515-420A-8D56-624FED8AE7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0F72E44-2B71-47BD-BEAC-86FA9660C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>
            <a:extLst>
              <a:ext uri="{FF2B5EF4-FFF2-40B4-BE49-F238E27FC236}">
                <a16:creationId xmlns:a16="http://schemas.microsoft.com/office/drawing/2014/main" id="{F88B7784-B734-40C0-8ABF-8C5DBF8A9F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2775" y="579438"/>
            <a:ext cx="9674225" cy="1325562"/>
          </a:xfrm>
          <a:prstGeom prst="rect">
            <a:avLst/>
          </a:prstGeom>
          <a:solidFill>
            <a:srgbClr val="BD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4" name="Rectangle 22">
            <a:extLst>
              <a:ext uri="{FF2B5EF4-FFF2-40B4-BE49-F238E27FC236}">
                <a16:creationId xmlns:a16="http://schemas.microsoft.com/office/drawing/2014/main" id="{2C93E2D5-F978-4EC0-AA1B-2A404EBCF7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39400" y="3713163"/>
            <a:ext cx="7308850" cy="3306762"/>
          </a:xfrm>
          <a:prstGeom prst="rect">
            <a:avLst/>
          </a:prstGeom>
          <a:solidFill>
            <a:srgbClr val="9E14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7A8CCA0-1E59-49BA-A60D-DAFEDC8AEE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47363" y="4060825"/>
            <a:ext cx="6578600" cy="12763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E0412BB-C5B1-4CB2-A318-1FF384CBE37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47363" y="5337175"/>
            <a:ext cx="4895850" cy="1392238"/>
          </a:xfrm>
        </p:spPr>
        <p:txBody>
          <a:bodyPr/>
          <a:lstStyle>
            <a:lvl1pPr marL="0" indent="0">
              <a:buFontTx/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221" name="Rectangle 29">
            <a:extLst>
              <a:ext uri="{FF2B5EF4-FFF2-40B4-BE49-F238E27FC236}">
                <a16:creationId xmlns:a16="http://schemas.microsoft.com/office/drawing/2014/main" id="{F97C6FFF-9534-40A3-88AC-CEC37AE185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1000" y="9829800"/>
            <a:ext cx="172577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64592" tIns="82296" rIns="164592" bIns="82296">
            <a:spAutoFit/>
          </a:bodyPr>
          <a:lstStyle>
            <a:lvl1pPr defTabSz="16462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22325" defTabSz="16462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646238" defTabSz="16462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68563" defTabSz="16462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292475" defTabSz="16462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749675" defTabSz="1646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206875" defTabSz="1646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664075" defTabSz="1646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5121275" defTabSz="1646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600">
                <a:solidFill>
                  <a:srgbClr val="9E1440"/>
                </a:solidFill>
                <a:latin typeface="Calibri" panose="020F0502020204030204" pitchFamily="34" charset="0"/>
              </a:rPr>
              <a:t>This project has received funding from the European Union's Horizon 2020 Research and Innovation programme Societal Challenges under Grant Agreement No 733337.</a:t>
            </a:r>
            <a:endParaRPr lang="en-US" altLang="en-US" sz="1600">
              <a:solidFill>
                <a:srgbClr val="9E1440"/>
              </a:solidFill>
              <a:latin typeface="Calibri" panose="020F0502020204030204" pitchFamily="34" charset="0"/>
            </a:endParaRPr>
          </a:p>
        </p:txBody>
      </p:sp>
      <p:pic>
        <p:nvPicPr>
          <p:cNvPr id="8225" name="Picture 33" descr="STRENGTHS_Logo_Strapline">
            <a:extLst>
              <a:ext uri="{FF2B5EF4-FFF2-40B4-BE49-F238E27FC236}">
                <a16:creationId xmlns:a16="http://schemas.microsoft.com/office/drawing/2014/main" id="{33B91200-0199-4062-8B55-2D4DE61BF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45438"/>
            <a:ext cx="4114800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EU">
            <a:extLst>
              <a:ext uri="{FF2B5EF4-FFF2-40B4-BE49-F238E27FC236}">
                <a16:creationId xmlns:a16="http://schemas.microsoft.com/office/drawing/2014/main" id="{ADCC3483-EFC2-494C-97E2-9DA78DF8C7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0" y="8153400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7" name="Picture 35" descr="UNHCR Counselling Jordan1_PPT">
            <a:extLst>
              <a:ext uri="{FF2B5EF4-FFF2-40B4-BE49-F238E27FC236}">
                <a16:creationId xmlns:a16="http://schemas.microsoft.com/office/drawing/2014/main" id="{3D6493B1-A2FC-479F-ADDA-EA712A0DAC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065338"/>
            <a:ext cx="9666287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8" name="Picture 36" descr="26">
            <a:extLst>
              <a:ext uri="{FF2B5EF4-FFF2-40B4-BE49-F238E27FC236}">
                <a16:creationId xmlns:a16="http://schemas.microsoft.com/office/drawing/2014/main" id="{183C4105-98B0-4232-83D7-6A7D3BA5E5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65150"/>
            <a:ext cx="7281863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7E905-ECD0-40A8-874E-2FC4CB0E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F93EFA5-2230-4252-8C17-5160BD046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7888FB-3B01-4F55-BDE5-310427F6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F2CF10-B13D-4A28-9548-044CD829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C9BF59-5B74-4406-A55B-32E99601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3C830-0C14-4BA0-973D-B92A565DA14B}" type="slidenum">
              <a:rPr lang="en-US" altLang="en-US"/>
              <a:pPr/>
              <a:t>‹nr.›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2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B245B9D-527D-434A-87B7-21BC0CCA8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076363" y="579438"/>
            <a:ext cx="3213100" cy="84709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9259FB-BE8D-481F-8C1C-44542D05B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37063" y="579438"/>
            <a:ext cx="9486900" cy="84709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EB1ECB-1DB0-49A9-B4EC-8D73343E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A6B2D8-53E0-4072-904C-4CF657A9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41AB4E-F757-4ACB-8C82-2B24821B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12D43-8A0F-47FA-B237-5B5A58C597F0}" type="slidenum">
              <a:rPr lang="en-US" altLang="en-US"/>
              <a:pPr/>
              <a:t>‹nr.›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0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73FFE-9F09-4733-9D16-9B9500BA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063" y="579438"/>
            <a:ext cx="12852400" cy="150971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891E96-CFE6-437A-9110-A30A9D3A4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7063" y="2552700"/>
            <a:ext cx="6350000" cy="64976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66B595-6A1A-4C19-85BE-21D4381BB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39463" y="2552700"/>
            <a:ext cx="6350000" cy="64976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09333E-5571-461F-9BAB-DAC6423C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37063" y="9625013"/>
            <a:ext cx="3825875" cy="69691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713689-10A3-49AB-96C6-E63626DE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8838" y="9625013"/>
            <a:ext cx="5661025" cy="69691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EA35DA-BD3B-4668-8258-CE2214FE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82750" y="9625013"/>
            <a:ext cx="2906713" cy="696912"/>
          </a:xfrm>
        </p:spPr>
        <p:txBody>
          <a:bodyPr/>
          <a:lstStyle>
            <a:lvl1pPr>
              <a:defRPr/>
            </a:lvl1pPr>
          </a:lstStyle>
          <a:p>
            <a:fld id="{6BBF7D30-80C5-49B0-B768-3640EF706CB3}" type="slidenum">
              <a:rPr lang="en-US" altLang="en-US"/>
              <a:pPr/>
              <a:t>‹nr.›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49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03F0737-E2DF-474F-A71C-177C6C4C1C9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437063" y="579438"/>
            <a:ext cx="12852400" cy="8470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E9F21A-ABB0-42CD-9D66-E826C976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37063" y="9625013"/>
            <a:ext cx="3825875" cy="69691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81B1E6-B922-4462-B3B5-B3AA31C7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8838" y="9625013"/>
            <a:ext cx="5661025" cy="69691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948B18-6E77-4469-85F7-72F7A4AF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82750" y="9625013"/>
            <a:ext cx="2906713" cy="696912"/>
          </a:xfrm>
        </p:spPr>
        <p:txBody>
          <a:bodyPr/>
          <a:lstStyle>
            <a:lvl1pPr>
              <a:defRPr/>
            </a:lvl1pPr>
          </a:lstStyle>
          <a:p>
            <a:fld id="{283E69A8-9BBF-4C70-8095-3788048AD369}" type="slidenum">
              <a:rPr lang="en-US" altLang="en-US"/>
              <a:pPr/>
              <a:t>‹nr.›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6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BAAEA-8407-4251-B404-F995433C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5DC5A4-3527-4C89-A9A7-3E078183A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3BD3D8-8849-4722-88EC-1F5B7A4C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8D3550-A6A6-4A77-9DB6-2D59582E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8F9EC7-F71E-4C55-B37C-8A426EAF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6F44D-18A9-4376-9EF0-D51CF1B25FFB}" type="slidenum">
              <a:rPr lang="en-US" altLang="en-US"/>
              <a:pPr/>
              <a:t>‹nr.›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2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43937-E429-42CC-A817-0E16B28A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538" y="2603500"/>
            <a:ext cx="15836900" cy="43434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65AEFA-C0A3-4ACC-B53C-E4EAC293C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2538" y="6988175"/>
            <a:ext cx="15836900" cy="228441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82D83F-AB08-4E44-8A66-0ED7609C8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F04037-E0E2-42B2-A979-630DB942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8A1F4-5D2D-4D2B-B7D2-342A12D6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0BB8C-953A-4019-ACC2-81DCB3695E56}" type="slidenum">
              <a:rPr lang="en-US" altLang="en-US"/>
              <a:pPr/>
              <a:t>‹nr.›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6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9D978-5820-4397-B6AD-654B1E22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6D8D8-4848-46DB-BBE4-0E9C52E4B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7063" y="2552700"/>
            <a:ext cx="6350000" cy="64976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AB1E68-2D87-4B5B-841E-70FDFF735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39463" y="2552700"/>
            <a:ext cx="6350000" cy="64976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7F7292-6868-4AD3-BE90-747E8D19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9033C2-1DF5-4255-BC40-765A07A1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28712E-052A-495D-ABE7-A608FCB2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3ED53-8F94-4B1C-8DB5-CC375F0D406B}" type="slidenum">
              <a:rPr lang="en-US" altLang="en-US"/>
              <a:pPr/>
              <a:t>‹nr.›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0133E2-56F4-4774-B286-151C8F1B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38" y="555625"/>
            <a:ext cx="15835312" cy="20193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A50EB3-EA44-4386-B32A-099E69323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5238" y="2560638"/>
            <a:ext cx="7767637" cy="1254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BC3A76-566B-4259-A2AA-4384A956D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5238" y="3814763"/>
            <a:ext cx="7767637" cy="56102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EA3E01-F7A3-4C69-A961-0517C59A3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94813" y="2560638"/>
            <a:ext cx="7805737" cy="1254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21CD262-A39A-492C-B324-5EFEFE9FA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94813" y="3814763"/>
            <a:ext cx="7805737" cy="56102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B63E36-4487-40F9-BA7A-76E61C8D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AD36251-5DED-4C18-9809-AD7B97759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6549D01-8924-407E-B3FF-D76039E5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DAFFC-B7F1-4345-B3D3-021943385BDA}" type="slidenum">
              <a:rPr lang="en-US" altLang="en-US"/>
              <a:pPr/>
              <a:t>‹nr.›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5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BB2A6-E291-498E-9C2C-CC35BC0E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D46617E-736B-4D3E-9A71-69E912A1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70DE7E1-788F-41CF-B863-6F62315C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EEF327-6F22-4DD5-B0CD-B243D0D9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DEFC2-E0C5-4937-AE63-5EF753F3C3FD}" type="slidenum">
              <a:rPr lang="en-US" altLang="en-US"/>
              <a:pPr/>
              <a:t>‹nr.›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9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D88D37-2ADA-4149-9F74-5096F32B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C345ACD-B4BD-491F-9BB9-D52F5C0F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C60666-683E-48E8-959F-E13B52A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0C28C-8EE4-4903-B4A9-98417325561C}" type="slidenum">
              <a:rPr lang="en-US" altLang="en-US"/>
              <a:pPr/>
              <a:t>‹nr.›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7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E360A-BD14-4C2B-821E-708106E6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38" y="696913"/>
            <a:ext cx="5921375" cy="24352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DC915-D47A-444B-A4DA-08A40D929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738" y="1503363"/>
            <a:ext cx="9294812" cy="74215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0618E0-14B0-4E3A-962C-AD8720277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5238" y="3132138"/>
            <a:ext cx="5921375" cy="5803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93808A-3B08-486A-B2D3-4C88A3402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79FE22-D85D-49A0-AF31-CF3AF7F9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CC9E72-0E19-4BCA-B058-CEAF5948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3D55A-3251-470E-AE47-C42C82B20DA9}" type="slidenum">
              <a:rPr lang="en-US" altLang="en-US"/>
              <a:pPr/>
              <a:t>‹nr.›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11018-5CB7-4246-9C0B-B2066557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38" y="696913"/>
            <a:ext cx="5921375" cy="24352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22173D-F011-4985-8CC7-92282E3F4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05738" y="1503363"/>
            <a:ext cx="9294812" cy="74215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837EAA-1138-4C61-B124-7B4AB4777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5238" y="3132138"/>
            <a:ext cx="5921375" cy="5803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99C8E5E-FEC6-4928-A7A0-E4A12984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C13D85-06A4-4648-82DB-78C3C897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504AAC-DC3D-4F8F-8D5E-27B76797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D580-85B8-4212-BECE-579B55E584F7}" type="slidenum">
              <a:rPr lang="en-US" altLang="en-US"/>
              <a:pPr/>
              <a:t>‹nr.›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9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F7ADA9-5311-4117-8601-FC795882D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37063" y="579438"/>
            <a:ext cx="128524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4592" tIns="82296" rIns="164592" bIns="82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2A6FECF-73B7-4353-9D1A-8A23BCFBEA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37063" y="9625013"/>
            <a:ext cx="38258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4592" tIns="82296" rIns="164592" bIns="82296" numCol="1" anchor="t" anchorCtr="0" compatLnSpc="1">
            <a:prstTxWarp prst="textNoShape">
              <a:avLst/>
            </a:prstTxWarp>
          </a:bodyPr>
          <a:lstStyle>
            <a:lvl1pPr defTabSz="1646238">
              <a:defRPr sz="25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9BDC44-BA7D-44E2-8B55-0B2F2AF2E6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478838" y="9625013"/>
            <a:ext cx="56610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4592" tIns="82296" rIns="164592" bIns="82296" numCol="1" anchor="t" anchorCtr="0" compatLnSpc="1">
            <a:prstTxWarp prst="textNoShape">
              <a:avLst/>
            </a:prstTxWarp>
          </a:bodyPr>
          <a:lstStyle>
            <a:lvl1pPr algn="ctr" defTabSz="1646238">
              <a:defRPr sz="18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2EC8E1-1CB5-44AF-8D1C-5B4EC400D1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382750" y="9625013"/>
            <a:ext cx="29067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4592" tIns="82296" rIns="164592" bIns="82296" numCol="1" anchor="t" anchorCtr="0" compatLnSpc="1">
            <a:prstTxWarp prst="textNoShape">
              <a:avLst/>
            </a:prstTxWarp>
          </a:bodyPr>
          <a:lstStyle>
            <a:lvl1pPr algn="r" defTabSz="1646238">
              <a:defRPr sz="1600">
                <a:solidFill>
                  <a:srgbClr val="9E1440"/>
                </a:solidFill>
                <a:latin typeface="+mn-lt"/>
              </a:defRPr>
            </a:lvl1pPr>
          </a:lstStyle>
          <a:p>
            <a:fld id="{3516904E-AF5B-44F4-9A2C-4C07CCD86FF6}" type="slidenum">
              <a:rPr lang="en-US" altLang="en-US"/>
              <a:pPr/>
              <a:t>‹nr.›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1A42A36F-49BE-408B-B934-F92400F1E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37063" y="2552700"/>
            <a:ext cx="12852400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4592" tIns="82296" rIns="164592" bIns="82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41" name="Group 17">
            <a:extLst>
              <a:ext uri="{FF2B5EF4-FFF2-40B4-BE49-F238E27FC236}">
                <a16:creationId xmlns:a16="http://schemas.microsoft.com/office/drawing/2014/main" id="{958A08A8-5C43-44A8-856E-251C3E5226A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37063" y="9540875"/>
            <a:ext cx="12852400" cy="68263"/>
            <a:chOff x="1392" y="3912"/>
            <a:chExt cx="4032" cy="28"/>
          </a:xfrm>
        </p:grpSpPr>
        <p:sp>
          <p:nvSpPr>
            <p:cNvPr id="1037" name="Line 13">
              <a:extLst>
                <a:ext uri="{FF2B5EF4-FFF2-40B4-BE49-F238E27FC236}">
                  <a16:creationId xmlns:a16="http://schemas.microsoft.com/office/drawing/2014/main" id="{D64BEFB4-23A3-4E04-AB6D-C8ED3301976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392" y="3912"/>
              <a:ext cx="4032" cy="0"/>
            </a:xfrm>
            <a:prstGeom prst="line">
              <a:avLst/>
            </a:prstGeom>
            <a:noFill/>
            <a:ln w="15875">
              <a:solidFill>
                <a:srgbClr val="CEC9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9" name="Line 15">
              <a:extLst>
                <a:ext uri="{FF2B5EF4-FFF2-40B4-BE49-F238E27FC236}">
                  <a16:creationId xmlns:a16="http://schemas.microsoft.com/office/drawing/2014/main" id="{1FF32D17-AFCC-4626-BB15-517AE0A8AEA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392" y="3940"/>
              <a:ext cx="4032" cy="0"/>
            </a:xfrm>
            <a:prstGeom prst="line">
              <a:avLst/>
            </a:prstGeom>
            <a:noFill/>
            <a:ln w="15875">
              <a:solidFill>
                <a:srgbClr val="CEC9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042" name="Picture 18" descr="STRENGTHS_Logo_Strapline">
            <a:extLst>
              <a:ext uri="{FF2B5EF4-FFF2-40B4-BE49-F238E27FC236}">
                <a16:creationId xmlns:a16="http://schemas.microsoft.com/office/drawing/2014/main" id="{C9523EA1-758A-41D8-88C2-A65ACEEDA1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8013"/>
            <a:ext cx="32766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1646238" rtl="0" fontAlgn="base">
        <a:spcBef>
          <a:spcPct val="0"/>
        </a:spcBef>
        <a:spcAft>
          <a:spcPct val="0"/>
        </a:spcAft>
        <a:defRPr sz="4300" b="1" kern="1200">
          <a:solidFill>
            <a:srgbClr val="9E1440"/>
          </a:solidFill>
          <a:latin typeface="+mj-lt"/>
          <a:ea typeface="+mj-ea"/>
          <a:cs typeface="+mj-cs"/>
        </a:defRPr>
      </a:lvl1pPr>
      <a:lvl2pPr algn="l" defTabSz="1646238" rtl="0" fontAlgn="base">
        <a:spcBef>
          <a:spcPct val="0"/>
        </a:spcBef>
        <a:spcAft>
          <a:spcPct val="0"/>
        </a:spcAft>
        <a:defRPr sz="4300" b="1">
          <a:solidFill>
            <a:srgbClr val="9E1440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2pPr>
      <a:lvl3pPr algn="l" defTabSz="1646238" rtl="0" fontAlgn="base">
        <a:spcBef>
          <a:spcPct val="0"/>
        </a:spcBef>
        <a:spcAft>
          <a:spcPct val="0"/>
        </a:spcAft>
        <a:defRPr sz="4300" b="1">
          <a:solidFill>
            <a:srgbClr val="9E1440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3pPr>
      <a:lvl4pPr algn="l" defTabSz="1646238" rtl="0" fontAlgn="base">
        <a:spcBef>
          <a:spcPct val="0"/>
        </a:spcBef>
        <a:spcAft>
          <a:spcPct val="0"/>
        </a:spcAft>
        <a:defRPr sz="4300" b="1">
          <a:solidFill>
            <a:srgbClr val="9E1440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4pPr>
      <a:lvl5pPr algn="l" defTabSz="1646238" rtl="0" fontAlgn="base">
        <a:spcBef>
          <a:spcPct val="0"/>
        </a:spcBef>
        <a:spcAft>
          <a:spcPct val="0"/>
        </a:spcAft>
        <a:defRPr sz="4300" b="1">
          <a:solidFill>
            <a:srgbClr val="9E1440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5pPr>
      <a:lvl6pPr marL="457200" algn="l" defTabSz="1646238" rtl="0" fontAlgn="base">
        <a:spcBef>
          <a:spcPct val="0"/>
        </a:spcBef>
        <a:spcAft>
          <a:spcPct val="0"/>
        </a:spcAft>
        <a:defRPr sz="4300" b="1">
          <a:solidFill>
            <a:srgbClr val="9E1440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6pPr>
      <a:lvl7pPr marL="914400" algn="l" defTabSz="1646238" rtl="0" fontAlgn="base">
        <a:spcBef>
          <a:spcPct val="0"/>
        </a:spcBef>
        <a:spcAft>
          <a:spcPct val="0"/>
        </a:spcAft>
        <a:defRPr sz="4300" b="1">
          <a:solidFill>
            <a:srgbClr val="9E1440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7pPr>
      <a:lvl8pPr marL="1371600" algn="l" defTabSz="1646238" rtl="0" fontAlgn="base">
        <a:spcBef>
          <a:spcPct val="0"/>
        </a:spcBef>
        <a:spcAft>
          <a:spcPct val="0"/>
        </a:spcAft>
        <a:defRPr sz="4300" b="1">
          <a:solidFill>
            <a:srgbClr val="9E1440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8pPr>
      <a:lvl9pPr marL="1828800" algn="l" defTabSz="1646238" rtl="0" fontAlgn="base">
        <a:spcBef>
          <a:spcPct val="0"/>
        </a:spcBef>
        <a:spcAft>
          <a:spcPct val="0"/>
        </a:spcAft>
        <a:defRPr sz="4300" b="1">
          <a:solidFill>
            <a:srgbClr val="9E1440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9pPr>
    </p:titleStyle>
    <p:bodyStyle>
      <a:lvl1pPr marL="617538" indent="-617538" algn="l" defTabSz="1646238" rtl="0" fontAlgn="base">
        <a:spcBef>
          <a:spcPct val="20000"/>
        </a:spcBef>
        <a:spcAft>
          <a:spcPct val="0"/>
        </a:spcAft>
        <a:buClr>
          <a:srgbClr val="9E1440"/>
        </a:buClr>
        <a:buChar char="•"/>
        <a:defRPr sz="3600" kern="1200">
          <a:solidFill>
            <a:srgbClr val="3C2415"/>
          </a:solidFill>
          <a:latin typeface="+mn-lt"/>
          <a:ea typeface="+mn-ea"/>
          <a:cs typeface="+mn-cs"/>
        </a:defRPr>
      </a:lvl1pPr>
      <a:lvl2pPr marL="1336675" indent="-514350" algn="l" defTabSz="1646238" rtl="0" fontAlgn="base">
        <a:spcBef>
          <a:spcPct val="20000"/>
        </a:spcBef>
        <a:spcAft>
          <a:spcPct val="0"/>
        </a:spcAft>
        <a:buClr>
          <a:srgbClr val="BDB000"/>
        </a:buClr>
        <a:buFont typeface="Times" panose="02020603050405020304" pitchFamily="18" charset="0"/>
        <a:buChar char="•"/>
        <a:defRPr sz="3200" kern="1200">
          <a:solidFill>
            <a:srgbClr val="3C2415"/>
          </a:solidFill>
          <a:latin typeface="+mn-lt"/>
          <a:ea typeface="+mn-ea"/>
          <a:cs typeface="+mn-cs"/>
        </a:defRPr>
      </a:lvl2pPr>
      <a:lvl3pPr marL="2057400" indent="-411163" algn="l" defTabSz="1646238" rtl="0" fontAlgn="base">
        <a:spcBef>
          <a:spcPct val="20000"/>
        </a:spcBef>
        <a:spcAft>
          <a:spcPct val="0"/>
        </a:spcAft>
        <a:buClr>
          <a:srgbClr val="BDB000"/>
        </a:buClr>
        <a:buChar char="•"/>
        <a:defRPr sz="2900" kern="1200">
          <a:solidFill>
            <a:srgbClr val="3C2415"/>
          </a:solidFill>
          <a:latin typeface="+mn-lt"/>
          <a:ea typeface="+mn-ea"/>
          <a:cs typeface="+mn-cs"/>
        </a:defRPr>
      </a:lvl3pPr>
      <a:lvl4pPr marL="2879725" indent="-411163" algn="l" defTabSz="1646238" rtl="0" fontAlgn="base">
        <a:spcBef>
          <a:spcPct val="20000"/>
        </a:spcBef>
        <a:spcAft>
          <a:spcPct val="0"/>
        </a:spcAft>
        <a:buClr>
          <a:srgbClr val="3C2415"/>
        </a:buClr>
        <a:buFont typeface="Times" panose="02020603050405020304" pitchFamily="18" charset="0"/>
        <a:buChar char="•"/>
        <a:defRPr sz="2500" kern="1200">
          <a:solidFill>
            <a:srgbClr val="3C2415"/>
          </a:solidFill>
          <a:latin typeface="+mn-lt"/>
          <a:ea typeface="+mn-ea"/>
          <a:cs typeface="+mn-cs"/>
        </a:defRPr>
      </a:lvl4pPr>
      <a:lvl5pPr marL="3703638" indent="-411163" algn="l" defTabSz="1646238" rtl="0" fontAlgn="base">
        <a:spcBef>
          <a:spcPct val="20000"/>
        </a:spcBef>
        <a:spcAft>
          <a:spcPct val="0"/>
        </a:spcAft>
        <a:buClr>
          <a:srgbClr val="3C2415"/>
        </a:buClr>
        <a:buFont typeface="Times" panose="02020603050405020304" pitchFamily="18" charset="0"/>
        <a:buChar char="•"/>
        <a:defRPr sz="2200" kern="1200">
          <a:solidFill>
            <a:srgbClr val="3C241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6AD08D7-9CB3-4754-BE09-DE6D1169AB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IPIDUS SEQUAS ESTEREM QUA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BA79079-20FF-40B1-A1FC-3CE919D992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Occatur samus es et oditi quam fugia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D44EEFE-B649-4CF3-A1EE-1AE039753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IPIDUS VOLEST SEQUAS PERENNE QUAREM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BD6BCA3-3AC5-4F52-88CD-36B7E585F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Nobis rem sequitum</a:t>
            </a:r>
          </a:p>
          <a:p>
            <a:r>
              <a:rPr lang="en-US" altLang="en-US"/>
              <a:t>Volecte saper est</a:t>
            </a:r>
          </a:p>
          <a:p>
            <a:pPr lvl="1"/>
            <a:r>
              <a:rPr lang="en-US" altLang="en-US"/>
              <a:t>Mondace voluptae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7E65922-8EC0-438F-A915-07C5E72F5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7B17F34-8C5E-4491-8606-5436FAF6E68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437063" y="2552700"/>
            <a:ext cx="6302375" cy="6497638"/>
          </a:xfrm>
        </p:spPr>
        <p:txBody>
          <a:bodyPr/>
          <a:lstStyle/>
          <a:p>
            <a:endParaRPr lang="en-US" altLang="en-US" sz="3200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E918984C-0AC2-487A-BB63-040FD25D0D2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988675" y="2552700"/>
            <a:ext cx="6300788" cy="6497638"/>
          </a:xfrm>
        </p:spPr>
        <p:txBody>
          <a:bodyPr/>
          <a:lstStyle/>
          <a:p>
            <a:pPr>
              <a:buFontTx/>
              <a:buNone/>
            </a:pPr>
            <a:endParaRPr lang="en-US" altLang="en-US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A3B792B-C5BD-493E-80AB-BEF056499142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9FAAFF58B0B44886A9839C8E7B1CE" ma:contentTypeVersion="8" ma:contentTypeDescription="Een nieuw document maken." ma:contentTypeScope="" ma:versionID="dc827481dc2e8429b625fa129548bab1">
  <xsd:schema xmlns:xsd="http://www.w3.org/2001/XMLSchema" xmlns:xs="http://www.w3.org/2001/XMLSchema" xmlns:p="http://schemas.microsoft.com/office/2006/metadata/properties" xmlns:ns2="2cf8aa20-c557-4a96-ba13-2cfde45781e7" xmlns:ns3="1b930ac0-16dd-49ff-bfa2-7f44f8b7314a" targetNamespace="http://schemas.microsoft.com/office/2006/metadata/properties" ma:root="true" ma:fieldsID="40890420ce2e7bccc722601c3072895a" ns2:_="" ns3:_="">
    <xsd:import namespace="2cf8aa20-c557-4a96-ba13-2cfde45781e7"/>
    <xsd:import namespace="1b930ac0-16dd-49ff-bfa2-7f44f8b731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8aa20-c557-4a96-ba13-2cfde45781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30ac0-16dd-49ff-bfa2-7f44f8b7314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471A39-4D35-4FF0-9916-10565081EA0F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3BDC092-3AFF-41EA-9220-D5072D8C0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f8aa20-c557-4a96-ba13-2cfde45781e7"/>
    <ds:schemaRef ds:uri="1b930ac0-16dd-49ff-bfa2-7f44f8b731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3F69AB-2A9E-4974-A667-7D07BDFA917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EF52892-7D80-4F3F-9653-6A27F7E706E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2cf8aa20-c557-4a96-ba13-2cfde45781e7"/>
    <ds:schemaRef ds:uri="1b930ac0-16dd-49ff-bfa2-7f44f8b7314a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28</Words>
  <Application>Microsoft Office PowerPoint</Application>
  <PresentationFormat>Aangepast</PresentationFormat>
  <Paragraphs>10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1" baseType="lpstr">
      <vt:lpstr>Arial</vt:lpstr>
      <vt:lpstr>ＭＳ Ｐゴシック</vt:lpstr>
      <vt:lpstr>Century Gothic</vt:lpstr>
      <vt:lpstr>Calibri</vt:lpstr>
      <vt:lpstr>Times</vt:lpstr>
      <vt:lpstr>Times New Roman</vt:lpstr>
      <vt:lpstr>Blank Presentation</vt:lpstr>
      <vt:lpstr>IPIDUS SEQUAS ESTEREM QUA</vt:lpstr>
      <vt:lpstr>IPIDUS VOLEST SEQUAS PERENNE QUAREM</vt:lpstr>
      <vt:lpstr>PowerPoint-presentatie</vt:lpstr>
      <vt:lpstr>PowerPoint-presentatie</vt:lpstr>
    </vt:vector>
  </TitlesOfParts>
  <Company>UK Coalition of People Living with HIV and AIDS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Any User</dc:creator>
  <cp:lastModifiedBy>Sadaf Kaykha</cp:lastModifiedBy>
  <cp:revision>162</cp:revision>
  <dcterms:created xsi:type="dcterms:W3CDTF">2017-01-13T11:22:13Z</dcterms:created>
  <dcterms:modified xsi:type="dcterms:W3CDTF">2018-12-04T10:18:43Z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Any User</vt:lpwstr>
  </property>
  <property fmtid="{D5CDD505-2E9C-101B-9397-08002B2CF9AE}" pid="3" name="Order">
    <vt:lpwstr>100.000000000000</vt:lpwstr>
  </property>
  <property fmtid="{D5CDD505-2E9C-101B-9397-08002B2CF9AE}" pid="4" name="display_urn:schemas-microsoft-com:office:office#Author">
    <vt:lpwstr>Any User</vt:lpwstr>
  </property>
</Properties>
</file>